
<file path=[Content_Types].xml><?xml version="1.0" encoding="utf-8"?>
<Types xmlns="http://schemas.openxmlformats.org/package/2006/content-types">
  <Default Extension="xml" ContentType="application/xml"/>
  <Default Extension="jpeg" ContentType="image/jpeg"/>
  <Default Extension="mp3" ContentType="audio/unknown"/>
  <Default Extension="emf" ContentType="image/x-emf"/>
  <Default Extension="rels" ContentType="application/vnd.openxmlformats-package.relationships+xml"/>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2" r:id="rId5"/>
    <p:sldId id="264" r:id="rId6"/>
    <p:sldId id="265" r:id="rId7"/>
    <p:sldId id="266" r:id="rId8"/>
    <p:sldId id="268" r:id="rId9"/>
    <p:sldId id="267" r:id="rId10"/>
    <p:sldId id="269" r:id="rId11"/>
    <p:sldId id="270" r:id="rId12"/>
    <p:sldId id="271" r:id="rId13"/>
    <p:sldId id="272" r:id="rId14"/>
    <p:sldId id="274" r:id="rId15"/>
    <p:sldId id="273" r:id="rId16"/>
    <p:sldId id="275"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6" d="100"/>
          <a:sy n="96" d="100"/>
        </p:scale>
        <p:origin x="-920" y="-1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23" Type="http://schemas.microsoft.com/office/2016/11/relationships/changesInfo" Target="changesInfos/changesInfo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ARA PADULA" userId="9dddbf4ea26deb07" providerId="LiveId" clId="{174E8538-3221-4054-96F6-54E5D2C9FF32}"/>
    <pc:docChg chg="undo redo custSel addSld modSld sldOrd">
      <pc:chgData name="CHIARA PADULA" userId="9dddbf4ea26deb07" providerId="LiveId" clId="{174E8538-3221-4054-96F6-54E5D2C9FF32}" dt="2021-01-23T12:48:40.557" v="149" actId="1076"/>
      <pc:docMkLst>
        <pc:docMk/>
      </pc:docMkLst>
      <pc:sldChg chg="addSp delSp modSp mod delDesignElem">
        <pc:chgData name="CHIARA PADULA" userId="9dddbf4ea26deb07" providerId="LiveId" clId="{174E8538-3221-4054-96F6-54E5D2C9FF32}" dt="2021-01-23T12:48:40.557" v="149" actId="1076"/>
        <pc:sldMkLst>
          <pc:docMk/>
          <pc:sldMk cId="16996752" sldId="256"/>
        </pc:sldMkLst>
        <pc:spChg chg="mod">
          <ac:chgData name="CHIARA PADULA" userId="9dddbf4ea26deb07" providerId="LiveId" clId="{174E8538-3221-4054-96F6-54E5D2C9FF32}" dt="2021-01-23T12:48:25.761" v="145" actId="207"/>
          <ac:spMkLst>
            <pc:docMk/>
            <pc:sldMk cId="16996752" sldId="256"/>
            <ac:spMk id="2" creationId="{D441D454-1855-44B2-A78B-7988D389733D}"/>
          </ac:spMkLst>
        </pc:spChg>
        <pc:spChg chg="mod">
          <ac:chgData name="CHIARA PADULA" userId="9dddbf4ea26deb07" providerId="LiveId" clId="{174E8538-3221-4054-96F6-54E5D2C9FF32}" dt="2021-01-23T12:48:35.779" v="147" actId="14100"/>
          <ac:spMkLst>
            <pc:docMk/>
            <pc:sldMk cId="16996752" sldId="256"/>
            <ac:spMk id="3" creationId="{157CE2A3-58D3-4C7F-BE34-9DFF1228BE2D}"/>
          </ac:spMkLst>
        </pc:spChg>
        <pc:spChg chg="add del">
          <ac:chgData name="CHIARA PADULA" userId="9dddbf4ea26deb07" providerId="LiveId" clId="{174E8538-3221-4054-96F6-54E5D2C9FF32}" dt="2021-01-23T12:45:23.239" v="122"/>
          <ac:spMkLst>
            <pc:docMk/>
            <pc:sldMk cId="16996752" sldId="256"/>
            <ac:spMk id="9" creationId="{C1DD1A8A-57D5-4A81-AD04-532B043C5611}"/>
          </ac:spMkLst>
        </pc:spChg>
        <pc:spChg chg="add del">
          <ac:chgData name="CHIARA PADULA" userId="9dddbf4ea26deb07" providerId="LiveId" clId="{174E8538-3221-4054-96F6-54E5D2C9FF32}" dt="2021-01-23T12:45:23.239" v="122"/>
          <ac:spMkLst>
            <pc:docMk/>
            <pc:sldMk cId="16996752" sldId="256"/>
            <ac:spMk id="11" creationId="{007891EC-4501-44ED-A8C8-B11B6DB767AB}"/>
          </ac:spMkLst>
        </pc:spChg>
        <pc:picChg chg="del mod">
          <ac:chgData name="CHIARA PADULA" userId="9dddbf4ea26deb07" providerId="LiveId" clId="{174E8538-3221-4054-96F6-54E5D2C9FF32}" dt="2021-01-23T12:45:39.807" v="125" actId="478"/>
          <ac:picMkLst>
            <pc:docMk/>
            <pc:sldMk cId="16996752" sldId="256"/>
            <ac:picMk id="5" creationId="{818E5474-F027-4185-9A91-829A14910A6A}"/>
          </ac:picMkLst>
        </pc:picChg>
        <pc:picChg chg="add del">
          <ac:chgData name="CHIARA PADULA" userId="9dddbf4ea26deb07" providerId="LiveId" clId="{174E8538-3221-4054-96F6-54E5D2C9FF32}" dt="2021-01-23T12:48:07.332" v="140" actId="22"/>
          <ac:picMkLst>
            <pc:docMk/>
            <pc:sldMk cId="16996752" sldId="256"/>
            <ac:picMk id="6" creationId="{2654B962-AF6D-4DD3-8EA3-82588EA97768}"/>
          </ac:picMkLst>
        </pc:picChg>
        <pc:picChg chg="add mod">
          <ac:chgData name="CHIARA PADULA" userId="9dddbf4ea26deb07" providerId="LiveId" clId="{174E8538-3221-4054-96F6-54E5D2C9FF32}" dt="2021-01-23T12:48:40.557" v="149" actId="1076"/>
          <ac:picMkLst>
            <pc:docMk/>
            <pc:sldMk cId="16996752" sldId="256"/>
            <ac:picMk id="8" creationId="{B64C3CAD-F9C8-45F1-97DE-A3E3893F9095}"/>
          </ac:picMkLst>
        </pc:picChg>
      </pc:sldChg>
      <pc:sldChg chg="modSp mod">
        <pc:chgData name="CHIARA PADULA" userId="9dddbf4ea26deb07" providerId="LiveId" clId="{174E8538-3221-4054-96F6-54E5D2C9FF32}" dt="2021-01-23T12:45:23.239" v="122"/>
        <pc:sldMkLst>
          <pc:docMk/>
          <pc:sldMk cId="2666522992" sldId="258"/>
        </pc:sldMkLst>
        <pc:spChg chg="mod">
          <ac:chgData name="CHIARA PADULA" userId="9dddbf4ea26deb07" providerId="LiveId" clId="{174E8538-3221-4054-96F6-54E5D2C9FF32}" dt="2021-01-23T12:45:23.239" v="122"/>
          <ac:spMkLst>
            <pc:docMk/>
            <pc:sldMk cId="2666522992" sldId="258"/>
            <ac:spMk id="2" creationId="{28F06E45-5BBB-4B00-A464-ABCB2684383A}"/>
          </ac:spMkLst>
        </pc:spChg>
        <pc:spChg chg="mod">
          <ac:chgData name="CHIARA PADULA" userId="9dddbf4ea26deb07" providerId="LiveId" clId="{174E8538-3221-4054-96F6-54E5D2C9FF32}" dt="2021-01-23T12:45:23.239" v="122"/>
          <ac:spMkLst>
            <pc:docMk/>
            <pc:sldMk cId="2666522992" sldId="258"/>
            <ac:spMk id="3" creationId="{2A9C6811-1AA4-40B6-B7EB-CA37AD771C79}"/>
          </ac:spMkLst>
        </pc:spChg>
        <pc:spChg chg="mod">
          <ac:chgData name="CHIARA PADULA" userId="9dddbf4ea26deb07" providerId="LiveId" clId="{174E8538-3221-4054-96F6-54E5D2C9FF32}" dt="2021-01-23T12:45:23.239" v="122"/>
          <ac:spMkLst>
            <pc:docMk/>
            <pc:sldMk cId="2666522992" sldId="258"/>
            <ac:spMk id="4" creationId="{132C92CE-D944-4B5B-9312-742E8B53831E}"/>
          </ac:spMkLst>
        </pc:spChg>
      </pc:sldChg>
      <pc:sldChg chg="modSp mod">
        <pc:chgData name="CHIARA PADULA" userId="9dddbf4ea26deb07" providerId="LiveId" clId="{174E8538-3221-4054-96F6-54E5D2C9FF32}" dt="2021-01-23T12:45:23.239" v="122"/>
        <pc:sldMkLst>
          <pc:docMk/>
          <pc:sldMk cId="558022116" sldId="264"/>
        </pc:sldMkLst>
        <pc:spChg chg="mod">
          <ac:chgData name="CHIARA PADULA" userId="9dddbf4ea26deb07" providerId="LiveId" clId="{174E8538-3221-4054-96F6-54E5D2C9FF32}" dt="2021-01-23T12:45:23.239" v="122"/>
          <ac:spMkLst>
            <pc:docMk/>
            <pc:sldMk cId="558022116" sldId="264"/>
            <ac:spMk id="2" creationId="{45855F53-6FA7-4118-B088-53158F666D2F}"/>
          </ac:spMkLst>
        </pc:spChg>
        <pc:spChg chg="mod">
          <ac:chgData name="CHIARA PADULA" userId="9dddbf4ea26deb07" providerId="LiveId" clId="{174E8538-3221-4054-96F6-54E5D2C9FF32}" dt="2021-01-23T12:45:23.239" v="122"/>
          <ac:spMkLst>
            <pc:docMk/>
            <pc:sldMk cId="558022116" sldId="264"/>
            <ac:spMk id="4" creationId="{6453252D-46DF-4CA7-94D5-DD4DCC4FFDBE}"/>
          </ac:spMkLst>
        </pc:spChg>
        <pc:picChg chg="mod">
          <ac:chgData name="CHIARA PADULA" userId="9dddbf4ea26deb07" providerId="LiveId" clId="{174E8538-3221-4054-96F6-54E5D2C9FF32}" dt="2021-01-23T12:45:23.001" v="120"/>
          <ac:picMkLst>
            <pc:docMk/>
            <pc:sldMk cId="558022116" sldId="264"/>
            <ac:picMk id="6" creationId="{8DBE7B53-3101-43F1-B662-FB79A7BF2EE0}"/>
          </ac:picMkLst>
        </pc:picChg>
      </pc:sldChg>
      <pc:sldChg chg="modSp mod">
        <pc:chgData name="CHIARA PADULA" userId="9dddbf4ea26deb07" providerId="LiveId" clId="{174E8538-3221-4054-96F6-54E5D2C9FF32}" dt="2021-01-23T11:21:59.150" v="91" actId="14100"/>
        <pc:sldMkLst>
          <pc:docMk/>
          <pc:sldMk cId="1089680032" sldId="267"/>
        </pc:sldMkLst>
        <pc:spChg chg="mod">
          <ac:chgData name="CHIARA PADULA" userId="9dddbf4ea26deb07" providerId="LiveId" clId="{174E8538-3221-4054-96F6-54E5D2C9FF32}" dt="2021-01-23T11:21:59.150" v="91" actId="14100"/>
          <ac:spMkLst>
            <pc:docMk/>
            <pc:sldMk cId="1089680032" sldId="267"/>
            <ac:spMk id="2" creationId="{76B98935-D9A8-4DE8-860F-B0093D77851F}"/>
          </ac:spMkLst>
        </pc:spChg>
        <pc:picChg chg="mod">
          <ac:chgData name="CHIARA PADULA" userId="9dddbf4ea26deb07" providerId="LiveId" clId="{174E8538-3221-4054-96F6-54E5D2C9FF32}" dt="2021-01-23T11:21:56.162" v="90" actId="1076"/>
          <ac:picMkLst>
            <pc:docMk/>
            <pc:sldMk cId="1089680032" sldId="267"/>
            <ac:picMk id="4" creationId="{9970514E-05C5-4CA8-96B3-B5D1694BD9B5}"/>
          </ac:picMkLst>
        </pc:picChg>
      </pc:sldChg>
      <pc:sldChg chg="modSp mod">
        <pc:chgData name="CHIARA PADULA" userId="9dddbf4ea26deb07" providerId="LiveId" clId="{174E8538-3221-4054-96F6-54E5D2C9FF32}" dt="2021-01-23T12:45:23.239" v="122"/>
        <pc:sldMkLst>
          <pc:docMk/>
          <pc:sldMk cId="1689394318" sldId="268"/>
        </pc:sldMkLst>
        <pc:spChg chg="mod">
          <ac:chgData name="CHIARA PADULA" userId="9dddbf4ea26deb07" providerId="LiveId" clId="{174E8538-3221-4054-96F6-54E5D2C9FF32}" dt="2021-01-23T12:45:23.239" v="122"/>
          <ac:spMkLst>
            <pc:docMk/>
            <pc:sldMk cId="1689394318" sldId="268"/>
            <ac:spMk id="2" creationId="{205E55E5-E05A-47F2-9F15-AED257422E08}"/>
          </ac:spMkLst>
        </pc:spChg>
        <pc:spChg chg="mod">
          <ac:chgData name="CHIARA PADULA" userId="9dddbf4ea26deb07" providerId="LiveId" clId="{174E8538-3221-4054-96F6-54E5D2C9FF32}" dt="2021-01-23T12:45:23.239" v="122"/>
          <ac:spMkLst>
            <pc:docMk/>
            <pc:sldMk cId="1689394318" sldId="268"/>
            <ac:spMk id="3" creationId="{047584BC-7934-4660-9060-750632CADC0D}"/>
          </ac:spMkLst>
        </pc:spChg>
        <pc:spChg chg="mod">
          <ac:chgData name="CHIARA PADULA" userId="9dddbf4ea26deb07" providerId="LiveId" clId="{174E8538-3221-4054-96F6-54E5D2C9FF32}" dt="2021-01-23T12:45:23.239" v="122"/>
          <ac:spMkLst>
            <pc:docMk/>
            <pc:sldMk cId="1689394318" sldId="268"/>
            <ac:spMk id="4" creationId="{D814F990-6629-4273-8F6A-E9B667C5C5D6}"/>
          </ac:spMkLst>
        </pc:spChg>
      </pc:sldChg>
      <pc:sldChg chg="modSp mod">
        <pc:chgData name="CHIARA PADULA" userId="9dddbf4ea26deb07" providerId="LiveId" clId="{174E8538-3221-4054-96F6-54E5D2C9FF32}" dt="2021-01-23T11:22:05.773" v="92" actId="1076"/>
        <pc:sldMkLst>
          <pc:docMk/>
          <pc:sldMk cId="3134326804" sldId="269"/>
        </pc:sldMkLst>
        <pc:spChg chg="mod">
          <ac:chgData name="CHIARA PADULA" userId="9dddbf4ea26deb07" providerId="LiveId" clId="{174E8538-3221-4054-96F6-54E5D2C9FF32}" dt="2021-01-23T11:22:05.773" v="92" actId="1076"/>
          <ac:spMkLst>
            <pc:docMk/>
            <pc:sldMk cId="3134326804" sldId="269"/>
            <ac:spMk id="2" creationId="{31FFF546-90E9-4958-82FC-76C25798271F}"/>
          </ac:spMkLst>
        </pc:spChg>
      </pc:sldChg>
      <pc:sldChg chg="modSp mod">
        <pc:chgData name="CHIARA PADULA" userId="9dddbf4ea26deb07" providerId="LiveId" clId="{174E8538-3221-4054-96F6-54E5D2C9FF32}" dt="2021-01-23T12:45:23.239" v="122"/>
        <pc:sldMkLst>
          <pc:docMk/>
          <pc:sldMk cId="3282793573" sldId="270"/>
        </pc:sldMkLst>
        <pc:spChg chg="mod">
          <ac:chgData name="CHIARA PADULA" userId="9dddbf4ea26deb07" providerId="LiveId" clId="{174E8538-3221-4054-96F6-54E5D2C9FF32}" dt="2021-01-23T12:45:23.239" v="122"/>
          <ac:spMkLst>
            <pc:docMk/>
            <pc:sldMk cId="3282793573" sldId="270"/>
            <ac:spMk id="2" creationId="{E434E92C-0071-4168-B76F-ECD6AA207D39}"/>
          </ac:spMkLst>
        </pc:spChg>
        <pc:spChg chg="mod">
          <ac:chgData name="CHIARA PADULA" userId="9dddbf4ea26deb07" providerId="LiveId" clId="{174E8538-3221-4054-96F6-54E5D2C9FF32}" dt="2021-01-23T12:45:23.239" v="122"/>
          <ac:spMkLst>
            <pc:docMk/>
            <pc:sldMk cId="3282793573" sldId="270"/>
            <ac:spMk id="4" creationId="{A8890D9A-6959-4DE9-AE6B-16C78C88341A}"/>
          </ac:spMkLst>
        </pc:spChg>
        <pc:picChg chg="mod">
          <ac:chgData name="CHIARA PADULA" userId="9dddbf4ea26deb07" providerId="LiveId" clId="{174E8538-3221-4054-96F6-54E5D2C9FF32}" dt="2021-01-23T12:45:23.239" v="122"/>
          <ac:picMkLst>
            <pc:docMk/>
            <pc:sldMk cId="3282793573" sldId="270"/>
            <ac:picMk id="6" creationId="{8A51983D-F947-46A6-9FF6-0A2008D2ABA0}"/>
          </ac:picMkLst>
        </pc:picChg>
      </pc:sldChg>
      <pc:sldChg chg="modSp mod">
        <pc:chgData name="CHIARA PADULA" userId="9dddbf4ea26deb07" providerId="LiveId" clId="{174E8538-3221-4054-96F6-54E5D2C9FF32}" dt="2021-01-23T11:22:15.020" v="95" actId="1076"/>
        <pc:sldMkLst>
          <pc:docMk/>
          <pc:sldMk cId="3476954025" sldId="272"/>
        </pc:sldMkLst>
        <pc:picChg chg="mod">
          <ac:chgData name="CHIARA PADULA" userId="9dddbf4ea26deb07" providerId="LiveId" clId="{174E8538-3221-4054-96F6-54E5D2C9FF32}" dt="2021-01-23T11:22:15.020" v="95" actId="1076"/>
          <ac:picMkLst>
            <pc:docMk/>
            <pc:sldMk cId="3476954025" sldId="272"/>
            <ac:picMk id="4" creationId="{B45867F6-2E89-404F-B75E-14142AF59DF7}"/>
          </ac:picMkLst>
        </pc:picChg>
      </pc:sldChg>
      <pc:sldChg chg="addSp delSp modSp new mod">
        <pc:chgData name="CHIARA PADULA" userId="9dddbf4ea26deb07" providerId="LiveId" clId="{174E8538-3221-4054-96F6-54E5D2C9FF32}" dt="2021-01-23T11:17:56.005" v="45" actId="255"/>
        <pc:sldMkLst>
          <pc:docMk/>
          <pc:sldMk cId="2281865819" sldId="273"/>
        </pc:sldMkLst>
        <pc:spChg chg="mod">
          <ac:chgData name="CHIARA PADULA" userId="9dddbf4ea26deb07" providerId="LiveId" clId="{174E8538-3221-4054-96F6-54E5D2C9FF32}" dt="2021-01-23T11:17:56.005" v="45" actId="255"/>
          <ac:spMkLst>
            <pc:docMk/>
            <pc:sldMk cId="2281865819" sldId="273"/>
            <ac:spMk id="2" creationId="{E7E4ABF3-06F7-4EF5-A051-0CADB3E03D65}"/>
          </ac:spMkLst>
        </pc:spChg>
        <pc:spChg chg="del">
          <ac:chgData name="CHIARA PADULA" userId="9dddbf4ea26deb07" providerId="LiveId" clId="{174E8538-3221-4054-96F6-54E5D2C9FF32}" dt="2021-01-23T11:17:19.053" v="30"/>
          <ac:spMkLst>
            <pc:docMk/>
            <pc:sldMk cId="2281865819" sldId="273"/>
            <ac:spMk id="3" creationId="{07E8CC6B-18A4-443D-9A96-45AAB13AD974}"/>
          </ac:spMkLst>
        </pc:spChg>
        <pc:picChg chg="add mod">
          <ac:chgData name="CHIARA PADULA" userId="9dddbf4ea26deb07" providerId="LiveId" clId="{174E8538-3221-4054-96F6-54E5D2C9FF32}" dt="2021-01-23T11:17:51.097" v="44" actId="1076"/>
          <ac:picMkLst>
            <pc:docMk/>
            <pc:sldMk cId="2281865819" sldId="273"/>
            <ac:picMk id="4" creationId="{27036F4D-78F6-4F22-9679-0652A4BA9449}"/>
          </ac:picMkLst>
        </pc:picChg>
      </pc:sldChg>
      <pc:sldChg chg="modSp new mod ord">
        <pc:chgData name="CHIARA PADULA" userId="9dddbf4ea26deb07" providerId="LiveId" clId="{174E8538-3221-4054-96F6-54E5D2C9FF32}" dt="2021-01-23T12:45:23.239" v="122"/>
        <pc:sldMkLst>
          <pc:docMk/>
          <pc:sldMk cId="976297651" sldId="274"/>
        </pc:sldMkLst>
        <pc:spChg chg="mod">
          <ac:chgData name="CHIARA PADULA" userId="9dddbf4ea26deb07" providerId="LiveId" clId="{174E8538-3221-4054-96F6-54E5D2C9FF32}" dt="2021-01-23T12:44:35.894" v="103" actId="2711"/>
          <ac:spMkLst>
            <pc:docMk/>
            <pc:sldMk cId="976297651" sldId="274"/>
            <ac:spMk id="2" creationId="{F0239DFE-805D-452D-8272-1EDBD8E10F83}"/>
          </ac:spMkLst>
        </pc:spChg>
        <pc:spChg chg="mod">
          <ac:chgData name="CHIARA PADULA" userId="9dddbf4ea26deb07" providerId="LiveId" clId="{174E8538-3221-4054-96F6-54E5D2C9FF32}" dt="2021-01-23T11:20:43.275" v="87" actId="14100"/>
          <ac:spMkLst>
            <pc:docMk/>
            <pc:sldMk cId="976297651" sldId="274"/>
            <ac:spMk id="3" creationId="{946445FA-F980-4071-9B79-05829B4A5745}"/>
          </ac:spMkLst>
        </pc:spChg>
        <pc:spChg chg="mod">
          <ac:chgData name="CHIARA PADULA" userId="9dddbf4ea26deb07" providerId="LiveId" clId="{174E8538-3221-4054-96F6-54E5D2C9FF32}" dt="2021-01-23T12:45:23.239" v="122"/>
          <ac:spMkLst>
            <pc:docMk/>
            <pc:sldMk cId="976297651" sldId="274"/>
            <ac:spMk id="4" creationId="{68197BF0-2630-4CB4-9A6D-2740DD31259E}"/>
          </ac:spMkLst>
        </pc:spChg>
      </pc:sldChg>
      <pc:sldChg chg="addSp delSp modSp new mod">
        <pc:chgData name="CHIARA PADULA" userId="9dddbf4ea26deb07" providerId="LiveId" clId="{174E8538-3221-4054-96F6-54E5D2C9FF32}" dt="2021-01-23T11:22:19.345" v="96" actId="1076"/>
        <pc:sldMkLst>
          <pc:docMk/>
          <pc:sldMk cId="900450300" sldId="275"/>
        </pc:sldMkLst>
        <pc:spChg chg="mod">
          <ac:chgData name="CHIARA PADULA" userId="9dddbf4ea26deb07" providerId="LiveId" clId="{174E8538-3221-4054-96F6-54E5D2C9FF32}" dt="2021-01-23T11:19:18.154" v="60" actId="14100"/>
          <ac:spMkLst>
            <pc:docMk/>
            <pc:sldMk cId="900450300" sldId="275"/>
            <ac:spMk id="2" creationId="{5F95BE9C-1013-4380-9E31-02085E1200DF}"/>
          </ac:spMkLst>
        </pc:spChg>
        <pc:spChg chg="del">
          <ac:chgData name="CHIARA PADULA" userId="9dddbf4ea26deb07" providerId="LiveId" clId="{174E8538-3221-4054-96F6-54E5D2C9FF32}" dt="2021-01-23T11:18:54.944" v="51"/>
          <ac:spMkLst>
            <pc:docMk/>
            <pc:sldMk cId="900450300" sldId="275"/>
            <ac:spMk id="3" creationId="{1D262311-4ED5-4F9F-9BE1-C925AF44B331}"/>
          </ac:spMkLst>
        </pc:spChg>
        <pc:picChg chg="add mod">
          <ac:chgData name="CHIARA PADULA" userId="9dddbf4ea26deb07" providerId="LiveId" clId="{174E8538-3221-4054-96F6-54E5D2C9FF32}" dt="2021-01-23T11:22:19.345" v="96" actId="1076"/>
          <ac:picMkLst>
            <pc:docMk/>
            <pc:sldMk cId="900450300" sldId="275"/>
            <ac:picMk id="4" creationId="{4C534900-952E-4C6B-AE50-FA333AE1F5E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143FF34-A9E7-4366-89BD-8C296A2FDAD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xmlns="" id="{B50D2B5B-AAB1-4116-8FA3-1289B77B1F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xmlns="" id="{74B2BEB3-6923-4825-AF69-74FD198E669E}"/>
              </a:ext>
            </a:extLst>
          </p:cNvPr>
          <p:cNvSpPr>
            <a:spLocks noGrp="1"/>
          </p:cNvSpPr>
          <p:nvPr>
            <p:ph type="dt" sz="half" idx="10"/>
          </p:nvPr>
        </p:nvSpPr>
        <p:spPr/>
        <p:txBody>
          <a:bodyPr/>
          <a:lstStyle/>
          <a:p>
            <a:fld id="{EE9DB2DE-71A8-49C5-8A3A-652E2880E56E}" type="datetimeFigureOut">
              <a:rPr lang="fr-FR" smtClean="0"/>
              <a:t>28/01/21</a:t>
            </a:fld>
            <a:endParaRPr lang="fr-FR"/>
          </a:p>
        </p:txBody>
      </p:sp>
      <p:sp>
        <p:nvSpPr>
          <p:cNvPr id="5" name="Espace réservé du pied de page 4">
            <a:extLst>
              <a:ext uri="{FF2B5EF4-FFF2-40B4-BE49-F238E27FC236}">
                <a16:creationId xmlns:a16="http://schemas.microsoft.com/office/drawing/2014/main" xmlns="" id="{6C9BB63C-D51F-4DE6-8FBB-2389138D80F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7F63CF85-5F1D-4929-BB65-0F2C5E3D7FE0}"/>
              </a:ext>
            </a:extLst>
          </p:cNvPr>
          <p:cNvSpPr>
            <a:spLocks noGrp="1"/>
          </p:cNvSpPr>
          <p:nvPr>
            <p:ph type="sldNum" sz="quarter" idx="12"/>
          </p:nvPr>
        </p:nvSpPr>
        <p:spPr/>
        <p:txBody>
          <a:bodyPr/>
          <a:lstStyle/>
          <a:p>
            <a:fld id="{99C6C7F9-9A3B-469D-805B-793FEA6EDE34}" type="slidenum">
              <a:rPr lang="fr-FR" smtClean="0"/>
              <a:t>‹#›</a:t>
            </a:fld>
            <a:endParaRPr lang="fr-FR"/>
          </a:p>
        </p:txBody>
      </p:sp>
    </p:spTree>
    <p:extLst>
      <p:ext uri="{BB962C8B-B14F-4D97-AF65-F5344CB8AC3E}">
        <p14:creationId xmlns:p14="http://schemas.microsoft.com/office/powerpoint/2010/main" val="892044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1668D18-6D2E-4F1C-8236-4A456D5DDD3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xmlns="" id="{C2F443C6-BE3E-4596-BBB5-264A9AC7862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A35F09EF-9624-4411-8F98-804C2179553C}"/>
              </a:ext>
            </a:extLst>
          </p:cNvPr>
          <p:cNvSpPr>
            <a:spLocks noGrp="1"/>
          </p:cNvSpPr>
          <p:nvPr>
            <p:ph type="dt" sz="half" idx="10"/>
          </p:nvPr>
        </p:nvSpPr>
        <p:spPr/>
        <p:txBody>
          <a:bodyPr/>
          <a:lstStyle/>
          <a:p>
            <a:fld id="{EE9DB2DE-71A8-49C5-8A3A-652E2880E56E}" type="datetimeFigureOut">
              <a:rPr lang="fr-FR" smtClean="0"/>
              <a:t>28/01/21</a:t>
            </a:fld>
            <a:endParaRPr lang="fr-FR"/>
          </a:p>
        </p:txBody>
      </p:sp>
      <p:sp>
        <p:nvSpPr>
          <p:cNvPr id="5" name="Espace réservé du pied de page 4">
            <a:extLst>
              <a:ext uri="{FF2B5EF4-FFF2-40B4-BE49-F238E27FC236}">
                <a16:creationId xmlns:a16="http://schemas.microsoft.com/office/drawing/2014/main" xmlns="" id="{DBDB0469-F301-443D-A47C-02A6B43F9A7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AC2DD244-D0BC-415F-86AD-C5832AA898AF}"/>
              </a:ext>
            </a:extLst>
          </p:cNvPr>
          <p:cNvSpPr>
            <a:spLocks noGrp="1"/>
          </p:cNvSpPr>
          <p:nvPr>
            <p:ph type="sldNum" sz="quarter" idx="12"/>
          </p:nvPr>
        </p:nvSpPr>
        <p:spPr/>
        <p:txBody>
          <a:bodyPr/>
          <a:lstStyle/>
          <a:p>
            <a:fld id="{99C6C7F9-9A3B-469D-805B-793FEA6EDE34}" type="slidenum">
              <a:rPr lang="fr-FR" smtClean="0"/>
              <a:t>‹#›</a:t>
            </a:fld>
            <a:endParaRPr lang="fr-FR"/>
          </a:p>
        </p:txBody>
      </p:sp>
    </p:spTree>
    <p:extLst>
      <p:ext uri="{BB962C8B-B14F-4D97-AF65-F5344CB8AC3E}">
        <p14:creationId xmlns:p14="http://schemas.microsoft.com/office/powerpoint/2010/main" val="3827763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B92515E4-4AE3-43C9-A853-B84FD62F5A4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xmlns="" id="{32A87E03-A638-4931-B148-CCC7578C202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8F3481CD-F7E8-4A34-AC8D-CAF93AD6B3DB}"/>
              </a:ext>
            </a:extLst>
          </p:cNvPr>
          <p:cNvSpPr>
            <a:spLocks noGrp="1"/>
          </p:cNvSpPr>
          <p:nvPr>
            <p:ph type="dt" sz="half" idx="10"/>
          </p:nvPr>
        </p:nvSpPr>
        <p:spPr/>
        <p:txBody>
          <a:bodyPr/>
          <a:lstStyle/>
          <a:p>
            <a:fld id="{EE9DB2DE-71A8-49C5-8A3A-652E2880E56E}" type="datetimeFigureOut">
              <a:rPr lang="fr-FR" smtClean="0"/>
              <a:t>28/01/21</a:t>
            </a:fld>
            <a:endParaRPr lang="fr-FR"/>
          </a:p>
        </p:txBody>
      </p:sp>
      <p:sp>
        <p:nvSpPr>
          <p:cNvPr id="5" name="Espace réservé du pied de page 4">
            <a:extLst>
              <a:ext uri="{FF2B5EF4-FFF2-40B4-BE49-F238E27FC236}">
                <a16:creationId xmlns:a16="http://schemas.microsoft.com/office/drawing/2014/main" xmlns="" id="{04E030C7-E7B2-4E51-AF76-7B1CE14F6C4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E7E699D6-B3DE-4E97-8856-BA0AC30F4BD9}"/>
              </a:ext>
            </a:extLst>
          </p:cNvPr>
          <p:cNvSpPr>
            <a:spLocks noGrp="1"/>
          </p:cNvSpPr>
          <p:nvPr>
            <p:ph type="sldNum" sz="quarter" idx="12"/>
          </p:nvPr>
        </p:nvSpPr>
        <p:spPr/>
        <p:txBody>
          <a:bodyPr/>
          <a:lstStyle/>
          <a:p>
            <a:fld id="{99C6C7F9-9A3B-469D-805B-793FEA6EDE34}" type="slidenum">
              <a:rPr lang="fr-FR" smtClean="0"/>
              <a:t>‹#›</a:t>
            </a:fld>
            <a:endParaRPr lang="fr-FR"/>
          </a:p>
        </p:txBody>
      </p:sp>
    </p:spTree>
    <p:extLst>
      <p:ext uri="{BB962C8B-B14F-4D97-AF65-F5344CB8AC3E}">
        <p14:creationId xmlns:p14="http://schemas.microsoft.com/office/powerpoint/2010/main" val="691986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FB6318E-6122-403F-AA41-505FBC55CB9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79444953-8864-44C4-A9C2-8D116D0AA68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F191228E-DF23-48C1-BA8A-8708BF560191}"/>
              </a:ext>
            </a:extLst>
          </p:cNvPr>
          <p:cNvSpPr>
            <a:spLocks noGrp="1"/>
          </p:cNvSpPr>
          <p:nvPr>
            <p:ph type="dt" sz="half" idx="10"/>
          </p:nvPr>
        </p:nvSpPr>
        <p:spPr/>
        <p:txBody>
          <a:bodyPr/>
          <a:lstStyle/>
          <a:p>
            <a:fld id="{EE9DB2DE-71A8-49C5-8A3A-652E2880E56E}" type="datetimeFigureOut">
              <a:rPr lang="fr-FR" smtClean="0"/>
              <a:t>28/01/21</a:t>
            </a:fld>
            <a:endParaRPr lang="fr-FR"/>
          </a:p>
        </p:txBody>
      </p:sp>
      <p:sp>
        <p:nvSpPr>
          <p:cNvPr id="5" name="Espace réservé du pied de page 4">
            <a:extLst>
              <a:ext uri="{FF2B5EF4-FFF2-40B4-BE49-F238E27FC236}">
                <a16:creationId xmlns:a16="http://schemas.microsoft.com/office/drawing/2014/main" xmlns="" id="{04FA1DDC-73B2-4416-A705-97614AADAE1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129701A4-10AC-43A6-8195-5CD85E46880F}"/>
              </a:ext>
            </a:extLst>
          </p:cNvPr>
          <p:cNvSpPr>
            <a:spLocks noGrp="1"/>
          </p:cNvSpPr>
          <p:nvPr>
            <p:ph type="sldNum" sz="quarter" idx="12"/>
          </p:nvPr>
        </p:nvSpPr>
        <p:spPr/>
        <p:txBody>
          <a:bodyPr/>
          <a:lstStyle/>
          <a:p>
            <a:fld id="{99C6C7F9-9A3B-469D-805B-793FEA6EDE34}" type="slidenum">
              <a:rPr lang="fr-FR" smtClean="0"/>
              <a:t>‹#›</a:t>
            </a:fld>
            <a:endParaRPr lang="fr-FR"/>
          </a:p>
        </p:txBody>
      </p:sp>
    </p:spTree>
    <p:extLst>
      <p:ext uri="{BB962C8B-B14F-4D97-AF65-F5344CB8AC3E}">
        <p14:creationId xmlns:p14="http://schemas.microsoft.com/office/powerpoint/2010/main" val="3894446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35480A8-B938-4646-A112-010B2ECAF3A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xmlns="" id="{B27A3DC6-E6DE-4EEB-8E80-96DE2F53B4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3C82B690-AD5F-4BE8-B020-5C10515AB116}"/>
              </a:ext>
            </a:extLst>
          </p:cNvPr>
          <p:cNvSpPr>
            <a:spLocks noGrp="1"/>
          </p:cNvSpPr>
          <p:nvPr>
            <p:ph type="dt" sz="half" idx="10"/>
          </p:nvPr>
        </p:nvSpPr>
        <p:spPr/>
        <p:txBody>
          <a:bodyPr/>
          <a:lstStyle/>
          <a:p>
            <a:fld id="{EE9DB2DE-71A8-49C5-8A3A-652E2880E56E}" type="datetimeFigureOut">
              <a:rPr lang="fr-FR" smtClean="0"/>
              <a:t>28/01/21</a:t>
            </a:fld>
            <a:endParaRPr lang="fr-FR"/>
          </a:p>
        </p:txBody>
      </p:sp>
      <p:sp>
        <p:nvSpPr>
          <p:cNvPr id="5" name="Espace réservé du pied de page 4">
            <a:extLst>
              <a:ext uri="{FF2B5EF4-FFF2-40B4-BE49-F238E27FC236}">
                <a16:creationId xmlns:a16="http://schemas.microsoft.com/office/drawing/2014/main" xmlns="" id="{56B68BE6-8FE6-413A-8CDA-2B02CCD958D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D5A9AA12-98B5-4651-837E-4A76F3352A71}"/>
              </a:ext>
            </a:extLst>
          </p:cNvPr>
          <p:cNvSpPr>
            <a:spLocks noGrp="1"/>
          </p:cNvSpPr>
          <p:nvPr>
            <p:ph type="sldNum" sz="quarter" idx="12"/>
          </p:nvPr>
        </p:nvSpPr>
        <p:spPr/>
        <p:txBody>
          <a:bodyPr/>
          <a:lstStyle/>
          <a:p>
            <a:fld id="{99C6C7F9-9A3B-469D-805B-793FEA6EDE34}" type="slidenum">
              <a:rPr lang="fr-FR" smtClean="0"/>
              <a:t>‹#›</a:t>
            </a:fld>
            <a:endParaRPr lang="fr-FR"/>
          </a:p>
        </p:txBody>
      </p:sp>
    </p:spTree>
    <p:extLst>
      <p:ext uri="{BB962C8B-B14F-4D97-AF65-F5344CB8AC3E}">
        <p14:creationId xmlns:p14="http://schemas.microsoft.com/office/powerpoint/2010/main" val="2881087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4862C70-6014-4710-9541-FB9B6E9BE38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EE30D2D4-1A3D-423B-9863-90375FEFE74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xmlns="" id="{A3032EEC-26EC-45A2-B052-DA18DBB705B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xmlns="" id="{26D3EB69-D551-4659-B3B1-392A3E0B1244}"/>
              </a:ext>
            </a:extLst>
          </p:cNvPr>
          <p:cNvSpPr>
            <a:spLocks noGrp="1"/>
          </p:cNvSpPr>
          <p:nvPr>
            <p:ph type="dt" sz="half" idx="10"/>
          </p:nvPr>
        </p:nvSpPr>
        <p:spPr/>
        <p:txBody>
          <a:bodyPr/>
          <a:lstStyle/>
          <a:p>
            <a:fld id="{EE9DB2DE-71A8-49C5-8A3A-652E2880E56E}" type="datetimeFigureOut">
              <a:rPr lang="fr-FR" smtClean="0"/>
              <a:t>28/01/21</a:t>
            </a:fld>
            <a:endParaRPr lang="fr-FR"/>
          </a:p>
        </p:txBody>
      </p:sp>
      <p:sp>
        <p:nvSpPr>
          <p:cNvPr id="6" name="Espace réservé du pied de page 5">
            <a:extLst>
              <a:ext uri="{FF2B5EF4-FFF2-40B4-BE49-F238E27FC236}">
                <a16:creationId xmlns:a16="http://schemas.microsoft.com/office/drawing/2014/main" xmlns="" id="{0A63BADD-1448-4BCF-A37D-D64ACF0A5B2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D98FAE78-B69D-453D-90C6-0AA8B95307ED}"/>
              </a:ext>
            </a:extLst>
          </p:cNvPr>
          <p:cNvSpPr>
            <a:spLocks noGrp="1"/>
          </p:cNvSpPr>
          <p:nvPr>
            <p:ph type="sldNum" sz="quarter" idx="12"/>
          </p:nvPr>
        </p:nvSpPr>
        <p:spPr/>
        <p:txBody>
          <a:bodyPr/>
          <a:lstStyle/>
          <a:p>
            <a:fld id="{99C6C7F9-9A3B-469D-805B-793FEA6EDE34}" type="slidenum">
              <a:rPr lang="fr-FR" smtClean="0"/>
              <a:t>‹#›</a:t>
            </a:fld>
            <a:endParaRPr lang="fr-FR"/>
          </a:p>
        </p:txBody>
      </p:sp>
    </p:spTree>
    <p:extLst>
      <p:ext uri="{BB962C8B-B14F-4D97-AF65-F5344CB8AC3E}">
        <p14:creationId xmlns:p14="http://schemas.microsoft.com/office/powerpoint/2010/main" val="655683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7AB9459-1A57-443C-9595-9AF0D9ECD23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xmlns="" id="{A5A7E768-AE25-4CC8-B101-56564FD1B5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21C0E534-26C7-40B3-BBA1-DCA34C4A849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xmlns="" id="{8AE984F4-EC13-45DC-8864-447D8D5E58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20B4EBE1-1E7A-4CA6-B686-9F7EDD1D673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xmlns="" id="{B4AD9F97-927D-4D70-9CE5-DE62CAA67409}"/>
              </a:ext>
            </a:extLst>
          </p:cNvPr>
          <p:cNvSpPr>
            <a:spLocks noGrp="1"/>
          </p:cNvSpPr>
          <p:nvPr>
            <p:ph type="dt" sz="half" idx="10"/>
          </p:nvPr>
        </p:nvSpPr>
        <p:spPr/>
        <p:txBody>
          <a:bodyPr/>
          <a:lstStyle/>
          <a:p>
            <a:fld id="{EE9DB2DE-71A8-49C5-8A3A-652E2880E56E}" type="datetimeFigureOut">
              <a:rPr lang="fr-FR" smtClean="0"/>
              <a:t>28/01/21</a:t>
            </a:fld>
            <a:endParaRPr lang="fr-FR"/>
          </a:p>
        </p:txBody>
      </p:sp>
      <p:sp>
        <p:nvSpPr>
          <p:cNvPr id="8" name="Espace réservé du pied de page 7">
            <a:extLst>
              <a:ext uri="{FF2B5EF4-FFF2-40B4-BE49-F238E27FC236}">
                <a16:creationId xmlns:a16="http://schemas.microsoft.com/office/drawing/2014/main" xmlns="" id="{24DB945E-42BC-4062-AA94-ECB30B37CE8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xmlns="" id="{983573B3-AA5A-4CC3-A5EF-805162EE0EE4}"/>
              </a:ext>
            </a:extLst>
          </p:cNvPr>
          <p:cNvSpPr>
            <a:spLocks noGrp="1"/>
          </p:cNvSpPr>
          <p:nvPr>
            <p:ph type="sldNum" sz="quarter" idx="12"/>
          </p:nvPr>
        </p:nvSpPr>
        <p:spPr/>
        <p:txBody>
          <a:bodyPr/>
          <a:lstStyle/>
          <a:p>
            <a:fld id="{99C6C7F9-9A3B-469D-805B-793FEA6EDE34}" type="slidenum">
              <a:rPr lang="fr-FR" smtClean="0"/>
              <a:t>‹#›</a:t>
            </a:fld>
            <a:endParaRPr lang="fr-FR"/>
          </a:p>
        </p:txBody>
      </p:sp>
    </p:spTree>
    <p:extLst>
      <p:ext uri="{BB962C8B-B14F-4D97-AF65-F5344CB8AC3E}">
        <p14:creationId xmlns:p14="http://schemas.microsoft.com/office/powerpoint/2010/main" val="1379801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487073F-32A8-43E9-980C-845C1A5A1AB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xmlns="" id="{865A70EB-0520-4769-A6D1-CA6C3AD0226A}"/>
              </a:ext>
            </a:extLst>
          </p:cNvPr>
          <p:cNvSpPr>
            <a:spLocks noGrp="1"/>
          </p:cNvSpPr>
          <p:nvPr>
            <p:ph type="dt" sz="half" idx="10"/>
          </p:nvPr>
        </p:nvSpPr>
        <p:spPr/>
        <p:txBody>
          <a:bodyPr/>
          <a:lstStyle/>
          <a:p>
            <a:fld id="{EE9DB2DE-71A8-49C5-8A3A-652E2880E56E}" type="datetimeFigureOut">
              <a:rPr lang="fr-FR" smtClean="0"/>
              <a:t>28/01/21</a:t>
            </a:fld>
            <a:endParaRPr lang="fr-FR"/>
          </a:p>
        </p:txBody>
      </p:sp>
      <p:sp>
        <p:nvSpPr>
          <p:cNvPr id="4" name="Espace réservé du pied de page 3">
            <a:extLst>
              <a:ext uri="{FF2B5EF4-FFF2-40B4-BE49-F238E27FC236}">
                <a16:creationId xmlns:a16="http://schemas.microsoft.com/office/drawing/2014/main" xmlns="" id="{96F2B228-710C-49B5-8AAE-215ECA5770E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xmlns="" id="{4E73DFE4-3D74-48B7-80C5-467028466D7C}"/>
              </a:ext>
            </a:extLst>
          </p:cNvPr>
          <p:cNvSpPr>
            <a:spLocks noGrp="1"/>
          </p:cNvSpPr>
          <p:nvPr>
            <p:ph type="sldNum" sz="quarter" idx="12"/>
          </p:nvPr>
        </p:nvSpPr>
        <p:spPr/>
        <p:txBody>
          <a:bodyPr/>
          <a:lstStyle/>
          <a:p>
            <a:fld id="{99C6C7F9-9A3B-469D-805B-793FEA6EDE34}" type="slidenum">
              <a:rPr lang="fr-FR" smtClean="0"/>
              <a:t>‹#›</a:t>
            </a:fld>
            <a:endParaRPr lang="fr-FR"/>
          </a:p>
        </p:txBody>
      </p:sp>
    </p:spTree>
    <p:extLst>
      <p:ext uri="{BB962C8B-B14F-4D97-AF65-F5344CB8AC3E}">
        <p14:creationId xmlns:p14="http://schemas.microsoft.com/office/powerpoint/2010/main" val="176655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6831D496-1FD7-44E0-B645-09EAFB6C7DC9}"/>
              </a:ext>
            </a:extLst>
          </p:cNvPr>
          <p:cNvSpPr>
            <a:spLocks noGrp="1"/>
          </p:cNvSpPr>
          <p:nvPr>
            <p:ph type="dt" sz="half" idx="10"/>
          </p:nvPr>
        </p:nvSpPr>
        <p:spPr/>
        <p:txBody>
          <a:bodyPr/>
          <a:lstStyle/>
          <a:p>
            <a:fld id="{EE9DB2DE-71A8-49C5-8A3A-652E2880E56E}" type="datetimeFigureOut">
              <a:rPr lang="fr-FR" smtClean="0"/>
              <a:t>28/01/21</a:t>
            </a:fld>
            <a:endParaRPr lang="fr-FR"/>
          </a:p>
        </p:txBody>
      </p:sp>
      <p:sp>
        <p:nvSpPr>
          <p:cNvPr id="3" name="Espace réservé du pied de page 2">
            <a:extLst>
              <a:ext uri="{FF2B5EF4-FFF2-40B4-BE49-F238E27FC236}">
                <a16:creationId xmlns:a16="http://schemas.microsoft.com/office/drawing/2014/main" xmlns="" id="{CE4AEC28-7190-48A8-8FFC-BA5F3DB0335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xmlns="" id="{700F9144-04E1-4D86-B5FA-94057709FC00}"/>
              </a:ext>
            </a:extLst>
          </p:cNvPr>
          <p:cNvSpPr>
            <a:spLocks noGrp="1"/>
          </p:cNvSpPr>
          <p:nvPr>
            <p:ph type="sldNum" sz="quarter" idx="12"/>
          </p:nvPr>
        </p:nvSpPr>
        <p:spPr/>
        <p:txBody>
          <a:bodyPr/>
          <a:lstStyle/>
          <a:p>
            <a:fld id="{99C6C7F9-9A3B-469D-805B-793FEA6EDE34}" type="slidenum">
              <a:rPr lang="fr-FR" smtClean="0"/>
              <a:t>‹#›</a:t>
            </a:fld>
            <a:endParaRPr lang="fr-FR"/>
          </a:p>
        </p:txBody>
      </p:sp>
    </p:spTree>
    <p:extLst>
      <p:ext uri="{BB962C8B-B14F-4D97-AF65-F5344CB8AC3E}">
        <p14:creationId xmlns:p14="http://schemas.microsoft.com/office/powerpoint/2010/main" val="2244920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8B1A92-7CC7-43FA-BAB2-D036557FB9D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xmlns="" id="{B854B1A7-1AC1-4FBA-8EDF-283E79F944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xmlns="" id="{63B6684B-19EC-4364-AA01-042A2D1784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9E66DBF3-590B-40B6-9F95-14800A2E6FFE}"/>
              </a:ext>
            </a:extLst>
          </p:cNvPr>
          <p:cNvSpPr>
            <a:spLocks noGrp="1"/>
          </p:cNvSpPr>
          <p:nvPr>
            <p:ph type="dt" sz="half" idx="10"/>
          </p:nvPr>
        </p:nvSpPr>
        <p:spPr/>
        <p:txBody>
          <a:bodyPr/>
          <a:lstStyle/>
          <a:p>
            <a:fld id="{EE9DB2DE-71A8-49C5-8A3A-652E2880E56E}" type="datetimeFigureOut">
              <a:rPr lang="fr-FR" smtClean="0"/>
              <a:t>28/01/21</a:t>
            </a:fld>
            <a:endParaRPr lang="fr-FR"/>
          </a:p>
        </p:txBody>
      </p:sp>
      <p:sp>
        <p:nvSpPr>
          <p:cNvPr id="6" name="Espace réservé du pied de page 5">
            <a:extLst>
              <a:ext uri="{FF2B5EF4-FFF2-40B4-BE49-F238E27FC236}">
                <a16:creationId xmlns:a16="http://schemas.microsoft.com/office/drawing/2014/main" xmlns="" id="{4BA615F1-6DFE-4470-8699-C2214DF1F25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388B84F7-2215-4E07-A25B-B2D197F9AC3B}"/>
              </a:ext>
            </a:extLst>
          </p:cNvPr>
          <p:cNvSpPr>
            <a:spLocks noGrp="1"/>
          </p:cNvSpPr>
          <p:nvPr>
            <p:ph type="sldNum" sz="quarter" idx="12"/>
          </p:nvPr>
        </p:nvSpPr>
        <p:spPr/>
        <p:txBody>
          <a:bodyPr/>
          <a:lstStyle/>
          <a:p>
            <a:fld id="{99C6C7F9-9A3B-469D-805B-793FEA6EDE34}" type="slidenum">
              <a:rPr lang="fr-FR" smtClean="0"/>
              <a:t>‹#›</a:t>
            </a:fld>
            <a:endParaRPr lang="fr-FR"/>
          </a:p>
        </p:txBody>
      </p:sp>
    </p:spTree>
    <p:extLst>
      <p:ext uri="{BB962C8B-B14F-4D97-AF65-F5344CB8AC3E}">
        <p14:creationId xmlns:p14="http://schemas.microsoft.com/office/powerpoint/2010/main" val="3255897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7D6F211-B743-4215-9C9B-124BC3E8653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xmlns="" id="{B83B35DB-935E-4FC0-B787-05D41F5FC9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xmlns="" id="{3B5CC67D-559F-46D5-871C-52651BC72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0585C6E1-7550-4362-9D24-521A8892C6B0}"/>
              </a:ext>
            </a:extLst>
          </p:cNvPr>
          <p:cNvSpPr>
            <a:spLocks noGrp="1"/>
          </p:cNvSpPr>
          <p:nvPr>
            <p:ph type="dt" sz="half" idx="10"/>
          </p:nvPr>
        </p:nvSpPr>
        <p:spPr/>
        <p:txBody>
          <a:bodyPr/>
          <a:lstStyle/>
          <a:p>
            <a:fld id="{EE9DB2DE-71A8-49C5-8A3A-652E2880E56E}" type="datetimeFigureOut">
              <a:rPr lang="fr-FR" smtClean="0"/>
              <a:t>28/01/21</a:t>
            </a:fld>
            <a:endParaRPr lang="fr-FR"/>
          </a:p>
        </p:txBody>
      </p:sp>
      <p:sp>
        <p:nvSpPr>
          <p:cNvPr id="6" name="Espace réservé du pied de page 5">
            <a:extLst>
              <a:ext uri="{FF2B5EF4-FFF2-40B4-BE49-F238E27FC236}">
                <a16:creationId xmlns:a16="http://schemas.microsoft.com/office/drawing/2014/main" xmlns="" id="{D2ACBACF-7DFB-47A1-9C04-ABB96A4FA4B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D01E502B-0238-4F24-A283-82B11EC6D909}"/>
              </a:ext>
            </a:extLst>
          </p:cNvPr>
          <p:cNvSpPr>
            <a:spLocks noGrp="1"/>
          </p:cNvSpPr>
          <p:nvPr>
            <p:ph type="sldNum" sz="quarter" idx="12"/>
          </p:nvPr>
        </p:nvSpPr>
        <p:spPr/>
        <p:txBody>
          <a:bodyPr/>
          <a:lstStyle/>
          <a:p>
            <a:fld id="{99C6C7F9-9A3B-469D-805B-793FEA6EDE34}" type="slidenum">
              <a:rPr lang="fr-FR" smtClean="0"/>
              <a:t>‹#›</a:t>
            </a:fld>
            <a:endParaRPr lang="fr-FR"/>
          </a:p>
        </p:txBody>
      </p:sp>
    </p:spTree>
    <p:extLst>
      <p:ext uri="{BB962C8B-B14F-4D97-AF65-F5344CB8AC3E}">
        <p14:creationId xmlns:p14="http://schemas.microsoft.com/office/powerpoint/2010/main" val="30974393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2376A227-2838-4D5E-B27F-CADD4CCCB0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xmlns="" id="{DED10B4F-AACA-4D86-A298-26FC6B5E27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0ADEBE1E-A983-4F2E-9435-4D1765DC0C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9DB2DE-71A8-49C5-8A3A-652E2880E56E}" type="datetimeFigureOut">
              <a:rPr lang="fr-FR" smtClean="0"/>
              <a:t>28/01/21</a:t>
            </a:fld>
            <a:endParaRPr lang="fr-FR"/>
          </a:p>
        </p:txBody>
      </p:sp>
      <p:sp>
        <p:nvSpPr>
          <p:cNvPr id="5" name="Espace réservé du pied de page 4">
            <a:extLst>
              <a:ext uri="{FF2B5EF4-FFF2-40B4-BE49-F238E27FC236}">
                <a16:creationId xmlns:a16="http://schemas.microsoft.com/office/drawing/2014/main" xmlns="" id="{97ED6E77-092E-4286-BB98-8DF93DB394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xmlns="" id="{95446DEC-648E-4218-BEF1-B68FD8EB4E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C6C7F9-9A3B-469D-805B-793FEA6EDE34}" type="slidenum">
              <a:rPr lang="fr-FR" smtClean="0"/>
              <a:t>‹#›</a:t>
            </a:fld>
            <a:endParaRPr lang="fr-FR"/>
          </a:p>
        </p:txBody>
      </p:sp>
    </p:spTree>
    <p:extLst>
      <p:ext uri="{BB962C8B-B14F-4D97-AF65-F5344CB8AC3E}">
        <p14:creationId xmlns:p14="http://schemas.microsoft.com/office/powerpoint/2010/main" val="853817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10.emf"/><Relationship Id="rId5" Type="http://schemas.openxmlformats.org/officeDocument/2006/relationships/image" Target="../media/image2.png"/><Relationship Id="rId1" Type="http://schemas.microsoft.com/office/2007/relationships/media" Target="../media/media4.m4a"/><Relationship Id="rId2" Type="http://schemas.openxmlformats.org/officeDocument/2006/relationships/audio" Target="../media/media4.m4a"/></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it.wikipedia.org/wiki/Chiesa_di_Santa_Maria_delle_Grazie_(Milano)" TargetMode="Externa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microsoft.com/office/2007/relationships/media" Target="../media/media6.m4a"/><Relationship Id="rId4" Type="http://schemas.openxmlformats.org/officeDocument/2006/relationships/audio" Target="../media/media6.m4a"/><Relationship Id="rId5" Type="http://schemas.openxmlformats.org/officeDocument/2006/relationships/slideLayout" Target="../slideLayouts/slideLayout4.xml"/><Relationship Id="rId6" Type="http://schemas.openxmlformats.org/officeDocument/2006/relationships/image" Target="../media/image2.png"/><Relationship Id="rId1" Type="http://schemas.microsoft.com/office/2007/relationships/media" Target="../media/media5.mp3"/><Relationship Id="rId2" Type="http://schemas.openxmlformats.org/officeDocument/2006/relationships/audio" Target="../media/media5.mp3"/></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2.png"/><Relationship Id="rId1" Type="http://schemas.microsoft.com/office/2007/relationships/media" Target="../media/media1.m4a"/><Relationship Id="rId2" Type="http://schemas.openxmlformats.org/officeDocument/2006/relationships/audio" Target="../media/media1.m4a"/></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fr:Metropolitan_Museum_of_Art" TargetMode="External"/><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5.emf"/><Relationship Id="rId5" Type="http://schemas.openxmlformats.org/officeDocument/2006/relationships/image" Target="../media/image2.png"/><Relationship Id="rId1" Type="http://schemas.microsoft.com/office/2007/relationships/media" Target="../media/media2.m4a"/><Relationship Id="rId2" Type="http://schemas.openxmlformats.org/officeDocument/2006/relationships/audio" Target="../media/media2.m4a"/></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hyperlink" Target="https://it.wikipedia.org/wiki/1485" TargetMode="External"/><Relationship Id="rId5" Type="http://schemas.openxmlformats.org/officeDocument/2006/relationships/image" Target="../media/image2.png"/><Relationship Id="rId1" Type="http://schemas.microsoft.com/office/2007/relationships/media" Target="../media/media3.m4a"/><Relationship Id="rId2" Type="http://schemas.openxmlformats.org/officeDocument/2006/relationships/audio" Target="../media/media3.m4a"/></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1DD1A8A-57D5-4A81-AD04-532B043C56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07891EC-4501-44ED-A8C8-B11B6DB767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D441D454-1855-44B2-A78B-7988D389733D}"/>
              </a:ext>
            </a:extLst>
          </p:cNvPr>
          <p:cNvSpPr>
            <a:spLocks noGrp="1"/>
          </p:cNvSpPr>
          <p:nvPr>
            <p:ph type="ctrTitle"/>
          </p:nvPr>
        </p:nvSpPr>
        <p:spPr>
          <a:xfrm>
            <a:off x="923026" y="325551"/>
            <a:ext cx="9972136" cy="1322094"/>
          </a:xfrm>
          <a:effectLst>
            <a:outerShdw blurRad="50800" dist="38100" dir="2700000" algn="tl" rotWithShape="0">
              <a:prstClr val="black">
                <a:alpha val="40000"/>
              </a:prstClr>
            </a:outerShdw>
          </a:effectLst>
        </p:spPr>
        <p:txBody>
          <a:bodyPr>
            <a:normAutofit/>
          </a:bodyPr>
          <a:lstStyle/>
          <a:p>
            <a:r>
              <a:rPr lang="fr-FR" sz="5200" b="1" u="sng" dirty="0">
                <a:solidFill>
                  <a:srgbClr val="00B050"/>
                </a:solidFill>
                <a:effectLst>
                  <a:outerShdw blurRad="38100" dist="38100" dir="2700000" algn="tl">
                    <a:srgbClr val="000000">
                      <a:alpha val="43137"/>
                    </a:srgbClr>
                  </a:outerShdw>
                </a:effectLst>
                <a:latin typeface="Elephant" panose="02020904090505020303" pitchFamily="18" charset="0"/>
              </a:rPr>
              <a:t>Semaine </a:t>
            </a:r>
            <a:r>
              <a:rPr lang="fr-FR" sz="5200" b="1" u="sng" dirty="0">
                <a:solidFill>
                  <a:schemeClr val="bg1"/>
                </a:solidFill>
                <a:effectLst>
                  <a:outerShdw blurRad="38100" dist="38100" dir="2700000" algn="tl">
                    <a:srgbClr val="000000">
                      <a:alpha val="43137"/>
                    </a:srgbClr>
                  </a:outerShdw>
                </a:effectLst>
                <a:latin typeface="Elephant" panose="02020904090505020303" pitchFamily="18" charset="0"/>
              </a:rPr>
              <a:t>des</a:t>
            </a:r>
            <a:r>
              <a:rPr lang="fr-FR" sz="5200" b="1" u="sng" dirty="0">
                <a:solidFill>
                  <a:srgbClr val="FF0000"/>
                </a:solidFill>
                <a:effectLst>
                  <a:outerShdw blurRad="38100" dist="38100" dir="2700000" algn="tl">
                    <a:srgbClr val="000000">
                      <a:alpha val="43137"/>
                    </a:srgbClr>
                  </a:outerShdw>
                </a:effectLst>
                <a:latin typeface="Elephant" panose="02020904090505020303" pitchFamily="18" charset="0"/>
              </a:rPr>
              <a:t> Langues </a:t>
            </a:r>
          </a:p>
        </p:txBody>
      </p:sp>
      <p:sp>
        <p:nvSpPr>
          <p:cNvPr id="3" name="Sous-titre 2">
            <a:extLst>
              <a:ext uri="{FF2B5EF4-FFF2-40B4-BE49-F238E27FC236}">
                <a16:creationId xmlns:a16="http://schemas.microsoft.com/office/drawing/2014/main" xmlns="" id="{157CE2A3-58D3-4C7F-BE34-9DFF1228BE2D}"/>
              </a:ext>
            </a:extLst>
          </p:cNvPr>
          <p:cNvSpPr>
            <a:spLocks noGrp="1"/>
          </p:cNvSpPr>
          <p:nvPr>
            <p:ph type="subTitle" idx="1"/>
          </p:nvPr>
        </p:nvSpPr>
        <p:spPr>
          <a:xfrm>
            <a:off x="1009291" y="4899804"/>
            <a:ext cx="9678837" cy="1871931"/>
          </a:xfrm>
          <a:effectLst>
            <a:outerShdw blurRad="50800" dist="38100" dir="2700000" algn="tl" rotWithShape="0">
              <a:prstClr val="black">
                <a:alpha val="40000"/>
              </a:prstClr>
            </a:outerShdw>
          </a:effectLst>
        </p:spPr>
        <p:txBody>
          <a:bodyPr>
            <a:normAutofit/>
          </a:bodyPr>
          <a:lstStyle/>
          <a:p>
            <a:r>
              <a:rPr lang="fr-FR" sz="6600" b="1" i="1" dirty="0">
                <a:solidFill>
                  <a:srgbClr val="00B050"/>
                </a:solidFill>
                <a:latin typeface="Elephant" panose="02020904090505020303" pitchFamily="18" charset="0"/>
              </a:rPr>
              <a:t>It</a:t>
            </a:r>
            <a:r>
              <a:rPr lang="fr-FR" sz="6600" b="1" i="1" dirty="0">
                <a:solidFill>
                  <a:schemeClr val="bg1"/>
                </a:solidFill>
                <a:latin typeface="Elephant" panose="02020904090505020303" pitchFamily="18" charset="0"/>
              </a:rPr>
              <a:t>ali</a:t>
            </a:r>
            <a:r>
              <a:rPr lang="fr-FR" sz="6600" b="1" i="1" dirty="0">
                <a:solidFill>
                  <a:srgbClr val="FF0000"/>
                </a:solidFill>
                <a:latin typeface="Elephant" panose="02020904090505020303" pitchFamily="18" charset="0"/>
              </a:rPr>
              <a:t>en</a:t>
            </a:r>
            <a:r>
              <a:rPr lang="fr-FR" sz="6600" b="1" i="1" dirty="0">
                <a:solidFill>
                  <a:srgbClr val="7030A0"/>
                </a:solidFill>
                <a:latin typeface="Elephant" panose="02020904090505020303" pitchFamily="18" charset="0"/>
              </a:rPr>
              <a:t> </a:t>
            </a:r>
          </a:p>
        </p:txBody>
      </p:sp>
      <p:pic>
        <p:nvPicPr>
          <p:cNvPr id="8" name="Image 7">
            <a:extLst>
              <a:ext uri="{FF2B5EF4-FFF2-40B4-BE49-F238E27FC236}">
                <a16:creationId xmlns:a16="http://schemas.microsoft.com/office/drawing/2014/main" xmlns="" id="{B64C3CAD-F9C8-45F1-97DE-A3E3893F9095}"/>
              </a:ext>
            </a:extLst>
          </p:cNvPr>
          <p:cNvPicPr>
            <a:picLocks noChangeAspect="1"/>
          </p:cNvPicPr>
          <p:nvPr/>
        </p:nvPicPr>
        <p:blipFill>
          <a:blip r:embed="rId2"/>
          <a:stretch>
            <a:fillRect/>
          </a:stretch>
        </p:blipFill>
        <p:spPr>
          <a:xfrm>
            <a:off x="3719557" y="1789954"/>
            <a:ext cx="4284848" cy="2799131"/>
          </a:xfrm>
          <a:prstGeom prst="rect">
            <a:avLst/>
          </a:prstGeom>
        </p:spPr>
      </p:pic>
    </p:spTree>
    <p:extLst>
      <p:ext uri="{BB962C8B-B14F-4D97-AF65-F5344CB8AC3E}">
        <p14:creationId xmlns:p14="http://schemas.microsoft.com/office/powerpoint/2010/main" val="169967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1FFF546-90E9-4958-82FC-76C25798271F}"/>
              </a:ext>
            </a:extLst>
          </p:cNvPr>
          <p:cNvSpPr>
            <a:spLocks noGrp="1"/>
          </p:cNvSpPr>
          <p:nvPr>
            <p:ph type="title"/>
          </p:nvPr>
        </p:nvSpPr>
        <p:spPr>
          <a:xfrm>
            <a:off x="3493697" y="5464912"/>
            <a:ext cx="5037827" cy="966079"/>
          </a:xfrm>
        </p:spPr>
        <p:txBody>
          <a:bodyPr/>
          <a:lstStyle/>
          <a:p>
            <a:r>
              <a:rPr lang="fr-FR" sz="1800" dirty="0">
                <a:effectLst/>
                <a:latin typeface="Comic Sans MS" panose="030F0702030302020204" pitchFamily="66" charset="0"/>
                <a:ea typeface="Calibri" panose="020F0502020204030204" pitchFamily="34" charset="0"/>
                <a:cs typeface="Times New Roman" panose="02020603050405020304" pitchFamily="18" charset="0"/>
              </a:rPr>
              <a:t> Botticelli, La </a:t>
            </a:r>
            <a:r>
              <a:rPr lang="fr-FR" sz="1800" dirty="0" err="1">
                <a:effectLst/>
                <a:latin typeface="Comic Sans MS" panose="030F0702030302020204" pitchFamily="66" charset="0"/>
                <a:ea typeface="Calibri" panose="020F0502020204030204" pitchFamily="34" charset="0"/>
                <a:cs typeface="Times New Roman" panose="02020603050405020304" pitchFamily="18" charset="0"/>
              </a:rPr>
              <a:t>Nascita</a:t>
            </a:r>
            <a:r>
              <a:rPr lang="fr-FR" sz="1800" dirty="0">
                <a:effectLst/>
                <a:latin typeface="Comic Sans MS" panose="030F0702030302020204" pitchFamily="66" charset="0"/>
                <a:ea typeface="Calibri" panose="020F0502020204030204" pitchFamily="34" charset="0"/>
                <a:cs typeface="Times New Roman" panose="02020603050405020304" pitchFamily="18" charset="0"/>
              </a:rPr>
              <a:t> di </a:t>
            </a:r>
            <a:r>
              <a:rPr lang="fr-FR" sz="1800" dirty="0" err="1">
                <a:effectLst/>
                <a:latin typeface="Comic Sans MS" panose="030F0702030302020204" pitchFamily="66" charset="0"/>
                <a:ea typeface="Calibri" panose="020F0502020204030204" pitchFamily="34" charset="0"/>
                <a:cs typeface="Times New Roman" panose="02020603050405020304" pitchFamily="18" charset="0"/>
              </a:rPr>
              <a:t>Venere</a:t>
            </a:r>
            <a:r>
              <a:rPr lang="fr-FR" sz="1800" dirty="0">
                <a:effectLst/>
                <a:latin typeface="Comic Sans MS" panose="030F0702030302020204" pitchFamily="66" charset="0"/>
                <a:ea typeface="Calibri" panose="020F0502020204030204" pitchFamily="34" charset="0"/>
                <a:cs typeface="Times New Roman" panose="02020603050405020304" pitchFamily="18" charset="0"/>
              </a:rPr>
              <a:t>, </a:t>
            </a:r>
            <a:r>
              <a:rPr lang="fr-FR" sz="1800" dirty="0" err="1">
                <a:effectLst/>
                <a:latin typeface="Comic Sans MS" panose="030F0702030302020204" pitchFamily="66" charset="0"/>
                <a:ea typeface="Calibri" panose="020F0502020204030204" pitchFamily="34" charset="0"/>
                <a:cs typeface="Times New Roman" panose="02020603050405020304" pitchFamily="18" charset="0"/>
              </a:rPr>
              <a:t>Galleria</a:t>
            </a:r>
            <a:r>
              <a:rPr lang="fr-FR" sz="1800" dirty="0">
                <a:effectLst/>
                <a:latin typeface="Comic Sans MS" panose="030F0702030302020204" pitchFamily="66" charset="0"/>
                <a:ea typeface="Calibri" panose="020F0502020204030204" pitchFamily="34" charset="0"/>
                <a:cs typeface="Times New Roman" panose="02020603050405020304" pitchFamily="18" charset="0"/>
              </a:rPr>
              <a:t> </a:t>
            </a:r>
            <a:r>
              <a:rPr lang="fr-FR" sz="1800" dirty="0" err="1">
                <a:effectLst/>
                <a:latin typeface="Comic Sans MS" panose="030F0702030302020204" pitchFamily="66" charset="0"/>
                <a:ea typeface="Calibri" panose="020F0502020204030204" pitchFamily="34" charset="0"/>
                <a:cs typeface="Times New Roman" panose="02020603050405020304" pitchFamily="18" charset="0"/>
              </a:rPr>
              <a:t>degli</a:t>
            </a:r>
            <a:r>
              <a:rPr lang="fr-FR" sz="1800" dirty="0">
                <a:effectLst/>
                <a:latin typeface="Comic Sans MS" panose="030F0702030302020204" pitchFamily="66" charset="0"/>
                <a:ea typeface="Calibri" panose="020F0502020204030204" pitchFamily="34" charset="0"/>
                <a:cs typeface="Times New Roman" panose="02020603050405020304" pitchFamily="18" charset="0"/>
              </a:rPr>
              <a:t> Uffizi, Firenze, 1485</a:t>
            </a:r>
            <a:endParaRPr lang="fr-FR" dirty="0"/>
          </a:p>
        </p:txBody>
      </p:sp>
      <p:pic>
        <p:nvPicPr>
          <p:cNvPr id="4" name="Espace réservé du contenu 3">
            <a:extLst>
              <a:ext uri="{FF2B5EF4-FFF2-40B4-BE49-F238E27FC236}">
                <a16:creationId xmlns:a16="http://schemas.microsoft.com/office/drawing/2014/main" xmlns="" id="{721DC520-1779-4D40-B6B6-E2D93C403451}"/>
              </a:ext>
            </a:extLst>
          </p:cNvPr>
          <p:cNvPicPr>
            <a:picLocks noGrp="1" noChangeAspect="1"/>
          </p:cNvPicPr>
          <p:nvPr>
            <p:ph idx="1"/>
          </p:nvPr>
        </p:nvPicPr>
        <p:blipFill>
          <a:blip r:embed="rId2"/>
          <a:stretch>
            <a:fillRect/>
          </a:stretch>
        </p:blipFill>
        <p:spPr>
          <a:xfrm>
            <a:off x="1932318" y="582204"/>
            <a:ext cx="7549632" cy="4727434"/>
          </a:xfrm>
          <a:prstGeom prst="rect">
            <a:avLst/>
          </a:prstGeom>
        </p:spPr>
      </p:pic>
    </p:spTree>
    <p:extLst>
      <p:ext uri="{BB962C8B-B14F-4D97-AF65-F5344CB8AC3E}">
        <p14:creationId xmlns:p14="http://schemas.microsoft.com/office/powerpoint/2010/main" val="3134326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434E92C-0071-4168-B76F-ECD6AA207D39}"/>
              </a:ext>
            </a:extLst>
          </p:cNvPr>
          <p:cNvSpPr>
            <a:spLocks noGrp="1"/>
          </p:cNvSpPr>
          <p:nvPr>
            <p:ph type="title"/>
          </p:nvPr>
        </p:nvSpPr>
        <p:spPr>
          <a:solidFill>
            <a:srgbClr val="FFC000"/>
          </a:solidFill>
        </p:spPr>
        <p:txBody>
          <a:bodyPr/>
          <a:lstStyle/>
          <a:p>
            <a:pPr algn="ctr"/>
            <a:r>
              <a:rPr lang="fr-FR" b="1" i="1" dirty="0">
                <a:latin typeface="Elephant" panose="02020904090505020303" pitchFamily="18" charset="0"/>
              </a:rPr>
              <a:t>Leonardo Da Vinci </a:t>
            </a:r>
          </a:p>
        </p:txBody>
      </p:sp>
      <p:pic>
        <p:nvPicPr>
          <p:cNvPr id="6" name="Espace réservé du contenu 5">
            <a:extLst>
              <a:ext uri="{FF2B5EF4-FFF2-40B4-BE49-F238E27FC236}">
                <a16:creationId xmlns:a16="http://schemas.microsoft.com/office/drawing/2014/main" xmlns="" id="{8A51983D-F947-46A6-9FF6-0A2008D2ABA0}"/>
              </a:ext>
            </a:extLst>
          </p:cNvPr>
          <p:cNvPicPr>
            <a:picLocks noGrp="1" noChangeAspect="1"/>
          </p:cNvPicPr>
          <p:nvPr>
            <p:ph sz="half" idx="1"/>
          </p:nvPr>
        </p:nvPicPr>
        <p:blipFill>
          <a:blip r:embed="rId4"/>
          <a:stretch>
            <a:fillRect/>
          </a:stretch>
        </p:blipFill>
        <p:spPr>
          <a:xfrm>
            <a:off x="1082994" y="1825625"/>
            <a:ext cx="4692012" cy="4351338"/>
          </a:xfrm>
          <a:prstGeom prst="rect">
            <a:avLst/>
          </a:prstGeom>
        </p:spPr>
      </p:pic>
      <p:sp>
        <p:nvSpPr>
          <p:cNvPr id="4" name="Espace réservé du contenu 3">
            <a:extLst>
              <a:ext uri="{FF2B5EF4-FFF2-40B4-BE49-F238E27FC236}">
                <a16:creationId xmlns:a16="http://schemas.microsoft.com/office/drawing/2014/main" xmlns="" id="{A8890D9A-6959-4DE9-AE6B-16C78C88341A}"/>
              </a:ext>
            </a:extLst>
          </p:cNvPr>
          <p:cNvSpPr>
            <a:spLocks noGrp="1"/>
          </p:cNvSpPr>
          <p:nvPr>
            <p:ph sz="half" idx="2"/>
          </p:nvPr>
        </p:nvSpPr>
        <p:spPr/>
        <p:txBody>
          <a:bodyPr>
            <a:normAutofit fontScale="77500" lnSpcReduction="20000"/>
          </a:bodyPr>
          <a:lstStyle/>
          <a:p>
            <a:pPr marL="0" indent="0" algn="just">
              <a:lnSpc>
                <a:spcPct val="115000"/>
              </a:lnSpc>
              <a:spcAft>
                <a:spcPts val="1000"/>
              </a:spcAft>
              <a:buNone/>
            </a:pPr>
            <a:r>
              <a:rPr lang="fr-FR" sz="1800" b="1" u="sng" dirty="0">
                <a:effectLst/>
                <a:latin typeface="Comic Sans MS" panose="030F0702030302020204" pitchFamily="66" charset="0"/>
                <a:ea typeface="Calibri" panose="020F0502020204030204" pitchFamily="34" charset="0"/>
                <a:cs typeface="Arial" panose="020B0604020202020204" pitchFamily="34" charset="0"/>
              </a:rPr>
              <a:t>Leonard de Vinci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fr-FR" sz="1800" dirty="0">
                <a:effectLst/>
                <a:latin typeface="Comic Sans MS" panose="030F0702030302020204" pitchFamily="66" charset="0"/>
                <a:ea typeface="Calibri" panose="020F0502020204030204" pitchFamily="34" charset="0"/>
                <a:cs typeface="Arial" panose="020B0604020202020204" pitchFamily="34" charset="0"/>
              </a:rPr>
              <a:t>Leonard de Vinci est né en 1452 à Vinci et est mort en 1519 à Amboise, où il a vécu la dernière année de sa vie. Il était peintre, scientifique, philosophe, architecte, sculpteur et ingénieur. Son vrai nom était Leonard de Saint Pierre de Vinci. Il est connu pour sa peinture de la « Mona Lisa » la Golconde.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fr-FR" sz="1800" b="1" u="sng" dirty="0">
                <a:effectLst/>
                <a:latin typeface="Comic Sans MS" panose="030F0702030302020204" pitchFamily="66" charset="0"/>
                <a:ea typeface="Calibri" panose="020F0502020204030204" pitchFamily="34" charset="0"/>
                <a:cs typeface="Times New Roman" panose="02020603050405020304" pitchFamily="18" charset="0"/>
              </a:rPr>
              <a:t>La Cène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fr-FR" sz="1800" dirty="0">
                <a:effectLst/>
                <a:latin typeface="Comic Sans MS" panose="030F0702030302020204" pitchFamily="66" charset="0"/>
                <a:ea typeface="Calibri" panose="020F0502020204030204" pitchFamily="34" charset="0"/>
                <a:cs typeface="Times New Roman" panose="02020603050405020304" pitchFamily="18" charset="0"/>
              </a:rPr>
              <a:t>Le tableau que je présente est La Cène, une fresque peinte entre 1495 et 1498. Elle est conservée à Santa Maria de Grace à Milan. Cette fresque est une représentation de la "Dernière Cène" de Jésus avec les douze apôtres, qui a eu lieu le Jeudi Saint, la veille de sa crucifixion. Le Christ est assis au centre de la table et tous les apôtres participent à ce moment. La lumière joue un rôle très important car elle met en valeur la figure de Jésus.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5" name="ZoneTexte 4"/>
          <p:cNvSpPr txBox="1"/>
          <p:nvPr/>
        </p:nvSpPr>
        <p:spPr>
          <a:xfrm>
            <a:off x="6043148" y="6082521"/>
            <a:ext cx="6046220" cy="369332"/>
          </a:xfrm>
          <a:prstGeom prst="rect">
            <a:avLst/>
          </a:prstGeom>
          <a:noFill/>
        </p:spPr>
        <p:txBody>
          <a:bodyPr wrap="square" rtlCol="0">
            <a:spAutoFit/>
          </a:bodyPr>
          <a:lstStyle/>
          <a:p>
            <a:r>
              <a:rPr lang="fr-FR" b="1" i="1" dirty="0" smtClean="0"/>
              <a:t>Cliquer sur bouton pour écouter la description de l’artiste</a:t>
            </a:r>
            <a:endParaRPr lang="fr-FR" b="1" i="1" dirty="0"/>
          </a:p>
        </p:txBody>
      </p:sp>
      <p:pic>
        <p:nvPicPr>
          <p:cNvPr id="3" name="Leonardo_da_Vinci.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89286" y="6009754"/>
            <a:ext cx="609252" cy="609252"/>
          </a:xfrm>
          <a:prstGeom prst="rect">
            <a:avLst/>
          </a:prstGeom>
        </p:spPr>
      </p:pic>
      <p:sp>
        <p:nvSpPr>
          <p:cNvPr id="7" name="Rectangle 6"/>
          <p:cNvSpPr/>
          <p:nvPr/>
        </p:nvSpPr>
        <p:spPr>
          <a:xfrm>
            <a:off x="4951847" y="5960062"/>
            <a:ext cx="6914626" cy="710333"/>
          </a:xfrm>
          <a:prstGeom prst="rect">
            <a:avLst/>
          </a:prstGeom>
          <a:noFill/>
          <a:ln w="603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8279357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2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4D7CF5F-E58D-40FB-B35D-E63259E62DA9}"/>
              </a:ext>
            </a:extLst>
          </p:cNvPr>
          <p:cNvSpPr>
            <a:spLocks noGrp="1"/>
          </p:cNvSpPr>
          <p:nvPr>
            <p:ph type="title"/>
          </p:nvPr>
        </p:nvSpPr>
        <p:spPr>
          <a:xfrm>
            <a:off x="129397" y="5141343"/>
            <a:ext cx="6074720" cy="664234"/>
          </a:xfrm>
        </p:spPr>
        <p:txBody>
          <a:bodyPr>
            <a:normAutofit fontScale="90000"/>
          </a:bodyPr>
          <a:lstStyle/>
          <a:p>
            <a:r>
              <a:rPr lang="it-IT" sz="2000" i="1" dirty="0">
                <a:latin typeface="Comic Sans MS" panose="030F0702030302020204" pitchFamily="66" charset="0"/>
              </a:rPr>
              <a:t>Leonardo</a:t>
            </a:r>
            <a:r>
              <a:rPr lang="it-IT" sz="2000" dirty="0">
                <a:latin typeface="Comic Sans MS" panose="030F0702030302020204" pitchFamily="66" charset="0"/>
              </a:rPr>
              <a:t>, Torino, Biblioteca Reale, 1510-1515</a:t>
            </a:r>
            <a:r>
              <a:rPr lang="it-IT" dirty="0"/>
              <a:t/>
            </a:r>
            <a:br>
              <a:rPr lang="it-IT" dirty="0"/>
            </a:br>
            <a:endParaRPr lang="fr-FR" dirty="0"/>
          </a:p>
        </p:txBody>
      </p:sp>
      <p:pic>
        <p:nvPicPr>
          <p:cNvPr id="4" name="Espace réservé du contenu 3">
            <a:extLst>
              <a:ext uri="{FF2B5EF4-FFF2-40B4-BE49-F238E27FC236}">
                <a16:creationId xmlns:a16="http://schemas.microsoft.com/office/drawing/2014/main" xmlns="" id="{11E81BB0-4645-4E66-A875-6DE4B6F8FA3A}"/>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04117" y="543464"/>
            <a:ext cx="3854283" cy="5382882"/>
          </a:xfrm>
          <a:prstGeom prst="rect">
            <a:avLst/>
          </a:prstGeom>
          <a:noFill/>
          <a:ln>
            <a:noFill/>
          </a:ln>
        </p:spPr>
      </p:pic>
    </p:spTree>
    <p:extLst>
      <p:ext uri="{BB962C8B-B14F-4D97-AF65-F5344CB8AC3E}">
        <p14:creationId xmlns:p14="http://schemas.microsoft.com/office/powerpoint/2010/main" val="3299077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476CC4B-278A-40E1-8530-463CF8B1CABC}"/>
              </a:ext>
            </a:extLst>
          </p:cNvPr>
          <p:cNvSpPr>
            <a:spLocks noGrp="1"/>
          </p:cNvSpPr>
          <p:nvPr>
            <p:ph type="title"/>
          </p:nvPr>
        </p:nvSpPr>
        <p:spPr>
          <a:xfrm>
            <a:off x="828135" y="5322498"/>
            <a:ext cx="9877245" cy="1095555"/>
          </a:xfrm>
        </p:spPr>
        <p:txBody>
          <a:bodyPr>
            <a:normAutofit fontScale="90000"/>
          </a:bodyPr>
          <a:lstStyle/>
          <a:p>
            <a:pPr algn="ctr">
              <a:lnSpc>
                <a:spcPct val="115000"/>
              </a:lnSpc>
              <a:spcAft>
                <a:spcPts val="1000"/>
              </a:spcAft>
            </a:pPr>
            <a:r>
              <a:rPr lang="fr-FR" sz="1800" dirty="0">
                <a:effectLst/>
                <a:latin typeface="Comic Sans MS" panose="030F0702030302020204" pitchFamily="66" charset="0"/>
                <a:ea typeface="Calibri" panose="020F0502020204030204" pitchFamily="34" charset="0"/>
                <a:cs typeface="Times New Roman" panose="02020603050405020304" pitchFamily="18" charset="0"/>
              </a:rPr>
              <a:t>Leonardo da Vinci, </a:t>
            </a:r>
            <a:r>
              <a:rPr lang="fr-FR" sz="1800" i="1" dirty="0" err="1">
                <a:effectLst/>
                <a:latin typeface="Comic Sans MS" panose="030F0702030302020204" pitchFamily="66" charset="0"/>
                <a:ea typeface="Calibri" panose="020F0502020204030204" pitchFamily="34" charset="0"/>
                <a:cs typeface="Times New Roman" panose="02020603050405020304" pitchFamily="18" charset="0"/>
              </a:rPr>
              <a:t>L’ultima</a:t>
            </a:r>
            <a:r>
              <a:rPr lang="fr-FR" sz="1800" i="1" dirty="0">
                <a:effectLst/>
                <a:latin typeface="Comic Sans MS" panose="030F0702030302020204" pitchFamily="66" charset="0"/>
                <a:ea typeface="Calibri" panose="020F0502020204030204" pitchFamily="34" charset="0"/>
                <a:cs typeface="Times New Roman" panose="02020603050405020304" pitchFamily="18" charset="0"/>
              </a:rPr>
              <a:t> </a:t>
            </a:r>
            <a:r>
              <a:rPr lang="fr-FR" sz="1800" i="1" dirty="0" err="1">
                <a:effectLst/>
                <a:latin typeface="Comic Sans MS" panose="030F0702030302020204" pitchFamily="66" charset="0"/>
                <a:ea typeface="Calibri" panose="020F0502020204030204" pitchFamily="34" charset="0"/>
                <a:cs typeface="Times New Roman" panose="02020603050405020304" pitchFamily="18" charset="0"/>
              </a:rPr>
              <a:t>Cena</a:t>
            </a:r>
            <a:r>
              <a:rPr lang="fr-FR" sz="1800" dirty="0">
                <a:effectLst/>
                <a:latin typeface="Comic Sans MS" panose="030F0702030302020204" pitchFamily="66" charset="0"/>
                <a:ea typeface="Calibri" panose="020F0502020204030204" pitchFamily="34" charset="0"/>
                <a:cs typeface="Times New Roman" panose="02020603050405020304" pitchFamily="18" charset="0"/>
              </a:rPr>
              <a:t>,</a:t>
            </a:r>
            <a:r>
              <a:rPr lang="fr-FR" sz="1800" dirty="0">
                <a:latin typeface="Calibri" panose="020F0502020204030204" pitchFamily="34" charset="0"/>
                <a:ea typeface="Calibri" panose="020F0502020204030204" pitchFamily="34" charset="0"/>
                <a:cs typeface="Times New Roman" panose="02020603050405020304" pitchFamily="18" charset="0"/>
              </a:rPr>
              <a:t> </a:t>
            </a:r>
            <a:r>
              <a:rPr lang="fr-FR" sz="1800" strike="noStrike" dirty="0">
                <a:effectLst/>
                <a:latin typeface="Comic Sans MS" panose="030F0702030302020204" pitchFamily="66" charset="0"/>
                <a:ea typeface="Calibri" panose="020F0502020204030204" pitchFamily="34" charset="0"/>
                <a:cs typeface="Arial" panose="020B0604020202020204" pitchFamily="34" charset="0"/>
                <a:hlinkClick r:id="rId2" tooltip="Chiesa di Santa Maria delle Grazie (Milano)">
                  <a:extLst>
                    <a:ext uri="{A12FA001-AC4F-418D-AE19-62706E023703}">
                      <ahyp:hlinkClr xmlns="" xmlns:ahyp="http://schemas.microsoft.com/office/drawing/2018/hyperlinkcolor" val="tx"/>
                    </a:ext>
                  </a:extLst>
                </a:hlinkClick>
              </a:rPr>
              <a:t>Santa Maria delle Grazie</a:t>
            </a:r>
            <a:r>
              <a:rPr lang="fr-FR" sz="1800" dirty="0">
                <a:effectLst/>
                <a:latin typeface="Comic Sans MS" panose="030F0702030302020204" pitchFamily="66" charset="0"/>
                <a:ea typeface="Calibri" panose="020F0502020204030204" pitchFamily="34" charset="0"/>
                <a:cs typeface="Arial" panose="020B0604020202020204" pitchFamily="34" charset="0"/>
              </a:rPr>
              <a:t>, Milano,1494-1498</a:t>
            </a:r>
            <a:r>
              <a:rPr lang="fr-FR" sz="1800" dirty="0">
                <a:effectLst/>
                <a:latin typeface="Calibri" panose="020F0502020204030204" pitchFamily="34" charset="0"/>
                <a:ea typeface="Calibri" panose="020F0502020204030204" pitchFamily="34" charset="0"/>
                <a:cs typeface="Times New Roman" panose="02020603050405020304" pitchFamily="18" charset="0"/>
              </a:rPr>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fr-FR" dirty="0"/>
          </a:p>
        </p:txBody>
      </p:sp>
      <p:pic>
        <p:nvPicPr>
          <p:cNvPr id="4" name="Espace réservé du contenu 3">
            <a:extLst>
              <a:ext uri="{FF2B5EF4-FFF2-40B4-BE49-F238E27FC236}">
                <a16:creationId xmlns:a16="http://schemas.microsoft.com/office/drawing/2014/main" xmlns="" id="{B45867F6-2E89-404F-B75E-14142AF59DF7}"/>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11930" y="319179"/>
            <a:ext cx="7934325" cy="4568660"/>
          </a:xfrm>
          <a:prstGeom prst="rect">
            <a:avLst/>
          </a:prstGeom>
          <a:noFill/>
          <a:ln>
            <a:noFill/>
          </a:ln>
        </p:spPr>
      </p:pic>
    </p:spTree>
    <p:extLst>
      <p:ext uri="{BB962C8B-B14F-4D97-AF65-F5344CB8AC3E}">
        <p14:creationId xmlns:p14="http://schemas.microsoft.com/office/powerpoint/2010/main" val="3476954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0239DFE-805D-452D-8272-1EDBD8E10F83}"/>
              </a:ext>
            </a:extLst>
          </p:cNvPr>
          <p:cNvSpPr>
            <a:spLocks noGrp="1"/>
          </p:cNvSpPr>
          <p:nvPr>
            <p:ph type="title"/>
          </p:nvPr>
        </p:nvSpPr>
        <p:spPr>
          <a:xfrm>
            <a:off x="760562" y="321993"/>
            <a:ext cx="10515600" cy="1325563"/>
          </a:xfrm>
          <a:solidFill>
            <a:srgbClr val="FF66FF"/>
          </a:solidFill>
        </p:spPr>
        <p:txBody>
          <a:bodyPr/>
          <a:lstStyle/>
          <a:p>
            <a:pPr algn="ctr"/>
            <a:r>
              <a:rPr lang="fr-FR" i="1" dirty="0" err="1">
                <a:latin typeface="Elephant" panose="02020904090505020303" pitchFamily="18" charset="0"/>
              </a:rPr>
              <a:t>Caravaggio</a:t>
            </a:r>
            <a:r>
              <a:rPr lang="fr-FR" i="1" dirty="0">
                <a:latin typeface="Comic Sans MS" panose="030F0702030302020204" pitchFamily="66" charset="0"/>
              </a:rPr>
              <a:t> </a:t>
            </a:r>
          </a:p>
        </p:txBody>
      </p:sp>
      <p:sp>
        <p:nvSpPr>
          <p:cNvPr id="3" name="Espace réservé du contenu 2">
            <a:extLst>
              <a:ext uri="{FF2B5EF4-FFF2-40B4-BE49-F238E27FC236}">
                <a16:creationId xmlns:a16="http://schemas.microsoft.com/office/drawing/2014/main" xmlns="" id="{946445FA-F980-4071-9B79-05829B4A5745}"/>
              </a:ext>
            </a:extLst>
          </p:cNvPr>
          <p:cNvSpPr>
            <a:spLocks noGrp="1"/>
          </p:cNvSpPr>
          <p:nvPr>
            <p:ph sz="half" idx="1"/>
          </p:nvPr>
        </p:nvSpPr>
        <p:spPr>
          <a:xfrm>
            <a:off x="838199" y="1847187"/>
            <a:ext cx="5268224" cy="4829658"/>
          </a:xfrm>
        </p:spPr>
        <p:txBody>
          <a:bodyPr>
            <a:normAutofit fontScale="25000" lnSpcReduction="20000"/>
          </a:bodyPr>
          <a:lstStyle/>
          <a:p>
            <a:pPr algn="just">
              <a:lnSpc>
                <a:spcPct val="115000"/>
              </a:lnSpc>
              <a:spcAft>
                <a:spcPts val="1000"/>
              </a:spcAft>
            </a:pPr>
            <a:r>
              <a:rPr lang="fr-FR" sz="4800" dirty="0">
                <a:effectLst/>
                <a:latin typeface="Arial"/>
                <a:ea typeface="Calibri" panose="020F0502020204030204" pitchFamily="34" charset="0"/>
                <a:cs typeface="Arial"/>
              </a:rPr>
              <a:t>Michelangelo </a:t>
            </a:r>
            <a:r>
              <a:rPr lang="fr-FR" sz="4800" dirty="0" err="1">
                <a:effectLst/>
                <a:latin typeface="Arial"/>
                <a:ea typeface="Calibri" panose="020F0502020204030204" pitchFamily="34" charset="0"/>
                <a:cs typeface="Arial"/>
              </a:rPr>
              <a:t>Merisi</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detto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Caravaggio</a:t>
            </a:r>
            <a:r>
              <a:rPr lang="fr-FR" sz="4800" dirty="0">
                <a:effectLst/>
                <a:latin typeface="Arial"/>
                <a:ea typeface="Calibri" panose="020F0502020204030204" pitchFamily="34" charset="0"/>
                <a:cs typeface="Arial"/>
              </a:rPr>
              <a:t> é </a:t>
            </a:r>
            <a:r>
              <a:rPr lang="fr-FR" sz="4800" dirty="0" err="1">
                <a:effectLst/>
                <a:latin typeface="Arial"/>
                <a:ea typeface="Calibri" panose="020F0502020204030204" pitchFamily="34" charset="0"/>
                <a:cs typeface="Arial"/>
              </a:rPr>
              <a:t>stato</a:t>
            </a:r>
            <a:r>
              <a:rPr lang="fr-FR" sz="4800" dirty="0">
                <a:effectLst/>
                <a:latin typeface="Arial"/>
                <a:ea typeface="Calibri" panose="020F0502020204030204" pitchFamily="34" charset="0"/>
                <a:cs typeface="Arial"/>
              </a:rPr>
              <a:t> un </a:t>
            </a:r>
            <a:r>
              <a:rPr lang="fr-FR" sz="4800" dirty="0" err="1">
                <a:effectLst/>
                <a:latin typeface="Arial"/>
                <a:ea typeface="Calibri" panose="020F0502020204030204" pitchFamily="34" charset="0"/>
                <a:cs typeface="Arial"/>
              </a:rPr>
              <a:t>pittore</a:t>
            </a:r>
            <a:r>
              <a:rPr lang="fr-FR" sz="4800" dirty="0">
                <a:effectLst/>
                <a:latin typeface="Arial"/>
                <a:ea typeface="Calibri" panose="020F0502020204030204" pitchFamily="34" charset="0"/>
                <a:cs typeface="Arial"/>
              </a:rPr>
              <a:t> italiano. E’ </a:t>
            </a:r>
            <a:r>
              <a:rPr lang="fr-FR" sz="4800" dirty="0" err="1">
                <a:effectLst/>
                <a:latin typeface="Arial"/>
                <a:ea typeface="Calibri" panose="020F0502020204030204" pitchFamily="34" charset="0"/>
                <a:cs typeface="Arial"/>
              </a:rPr>
              <a:t>nato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nel</a:t>
            </a:r>
            <a:r>
              <a:rPr lang="fr-FR" sz="4800" dirty="0">
                <a:effectLst/>
                <a:latin typeface="Arial"/>
                <a:ea typeface="Calibri" panose="020F0502020204030204" pitchFamily="34" charset="0"/>
                <a:cs typeface="Arial"/>
              </a:rPr>
              <a:t> 1571 a Milano </a:t>
            </a:r>
            <a:r>
              <a:rPr lang="fr-FR" sz="4800" dirty="0" err="1">
                <a:effectLst/>
                <a:latin typeface="Arial"/>
                <a:ea typeface="Calibri" panose="020F0502020204030204" pitchFamily="34" charset="0"/>
                <a:cs typeface="Arial"/>
              </a:rPr>
              <a:t>ed</a:t>
            </a:r>
            <a:r>
              <a:rPr lang="fr-FR" sz="4800" dirty="0">
                <a:effectLst/>
                <a:latin typeface="Arial"/>
                <a:ea typeface="Calibri" panose="020F0502020204030204" pitchFamily="34" charset="0"/>
                <a:cs typeface="Arial"/>
              </a:rPr>
              <a:t> é </a:t>
            </a:r>
            <a:r>
              <a:rPr lang="fr-FR" sz="4800" dirty="0" err="1">
                <a:effectLst/>
                <a:latin typeface="Arial"/>
                <a:ea typeface="Calibri" panose="020F0502020204030204" pitchFamily="34" charset="0"/>
                <a:cs typeface="Arial"/>
              </a:rPr>
              <a:t>morto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nel</a:t>
            </a:r>
            <a:r>
              <a:rPr lang="fr-FR" sz="4800" dirty="0">
                <a:effectLst/>
                <a:latin typeface="Arial"/>
                <a:ea typeface="Calibri" panose="020F0502020204030204" pitchFamily="34" charset="0"/>
                <a:cs typeface="Arial"/>
              </a:rPr>
              <a:t> 1610 a Porto </a:t>
            </a:r>
            <a:r>
              <a:rPr lang="fr-FR" sz="4800" dirty="0" err="1">
                <a:effectLst/>
                <a:latin typeface="Arial"/>
                <a:ea typeface="Calibri" panose="020F0502020204030204" pitchFamily="34" charset="0"/>
                <a:cs typeface="Arial"/>
              </a:rPr>
              <a:t>Ercole</a:t>
            </a:r>
            <a:r>
              <a:rPr lang="fr-FR" sz="4800" dirty="0">
                <a:effectLst/>
                <a:latin typeface="Arial"/>
                <a:ea typeface="Calibri" panose="020F0502020204030204" pitchFamily="34" charset="0"/>
                <a:cs typeface="Arial"/>
              </a:rPr>
              <a:t>. Ha </a:t>
            </a:r>
            <a:r>
              <a:rPr lang="fr-FR" sz="4800" dirty="0" err="1">
                <a:effectLst/>
                <a:latin typeface="Arial"/>
                <a:ea typeface="Calibri" panose="020F0502020204030204" pitchFamily="34" charset="0"/>
                <a:cs typeface="Arial"/>
              </a:rPr>
              <a:t>rivoluzionato</a:t>
            </a:r>
            <a:r>
              <a:rPr lang="fr-FR" sz="4800" dirty="0">
                <a:effectLst/>
                <a:latin typeface="Arial"/>
                <a:ea typeface="Calibri" panose="020F0502020204030204" pitchFamily="34" charset="0"/>
                <a:cs typeface="Arial"/>
              </a:rPr>
              <a:t> la </a:t>
            </a:r>
            <a:r>
              <a:rPr lang="fr-FR" sz="4800" dirty="0" err="1">
                <a:effectLst/>
                <a:latin typeface="Arial"/>
                <a:ea typeface="Calibri" panose="020F0502020204030204" pitchFamily="34" charset="0"/>
                <a:cs typeface="Arial"/>
              </a:rPr>
              <a:t>pittura</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del</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diciassettesimo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secolo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grazie</a:t>
            </a:r>
            <a:r>
              <a:rPr lang="fr-FR" sz="4800" dirty="0">
                <a:effectLst/>
                <a:latin typeface="Arial"/>
                <a:ea typeface="Calibri" panose="020F0502020204030204" pitchFamily="34" charset="0"/>
                <a:cs typeface="Arial"/>
              </a:rPr>
              <a:t> a delle </a:t>
            </a:r>
            <a:r>
              <a:rPr lang="fr-FR" sz="4800" dirty="0" err="1">
                <a:effectLst/>
                <a:latin typeface="Arial"/>
                <a:ea typeface="Calibri" panose="020F0502020204030204" pitchFamily="34" charset="0"/>
                <a:cs typeface="Arial"/>
              </a:rPr>
              <a:t>opere</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naturalistichee</a:t>
            </a:r>
            <a:r>
              <a:rPr lang="fr-FR" sz="4800" dirty="0">
                <a:effectLst/>
                <a:latin typeface="Arial"/>
                <a:ea typeface="Calibri" panose="020F0502020204030204" pitchFamily="34" charset="0"/>
                <a:cs typeface="Arial"/>
              </a:rPr>
              <a:t> e </a:t>
            </a:r>
            <a:r>
              <a:rPr lang="fr-FR" sz="4800" dirty="0" err="1">
                <a:effectLst/>
                <a:latin typeface="Arial"/>
                <a:ea typeface="Calibri" panose="020F0502020204030204" pitchFamily="34" charset="0"/>
                <a:cs typeface="Arial"/>
              </a:rPr>
              <a:t>realistiche</a:t>
            </a:r>
            <a:r>
              <a:rPr lang="fr-FR" sz="4800" dirty="0">
                <a:effectLst/>
                <a:latin typeface="Arial"/>
                <a:ea typeface="Calibri" panose="020F0502020204030204" pitchFamily="34" charset="0"/>
                <a:cs typeface="Arial"/>
              </a:rPr>
              <a:t>. Ha </a:t>
            </a:r>
            <a:r>
              <a:rPr lang="fr-FR" sz="4800" dirty="0" err="1">
                <a:effectLst/>
                <a:latin typeface="Arial"/>
                <a:ea typeface="Calibri" panose="020F0502020204030204" pitchFamily="34" charset="0"/>
                <a:cs typeface="Arial"/>
              </a:rPr>
              <a:t>acquisito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una</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notorietà</a:t>
            </a:r>
            <a:r>
              <a:rPr lang="fr-FR" sz="4800" dirty="0">
                <a:effectLst/>
                <a:latin typeface="Arial"/>
                <a:ea typeface="Calibri" panose="020F0502020204030204" pitchFamily="34" charset="0"/>
                <a:cs typeface="Arial"/>
              </a:rPr>
              <a:t> di </a:t>
            </a:r>
            <a:r>
              <a:rPr lang="fr-FR" sz="4800" dirty="0" err="1">
                <a:effectLst/>
                <a:latin typeface="Arial"/>
                <a:ea typeface="Calibri" panose="020F0502020204030204" pitchFamily="34" charset="0"/>
                <a:cs typeface="Arial"/>
              </a:rPr>
              <a:t>brigante</a:t>
            </a:r>
            <a:r>
              <a:rPr lang="fr-FR" sz="4800" dirty="0">
                <a:effectLst/>
                <a:latin typeface="Arial"/>
                <a:ea typeface="Calibri" panose="020F0502020204030204" pitchFamily="34" charset="0"/>
                <a:cs typeface="Arial"/>
              </a:rPr>
              <a:t> e di </a:t>
            </a:r>
            <a:r>
              <a:rPr lang="fr-FR" sz="4800" dirty="0" err="1">
                <a:effectLst/>
                <a:latin typeface="Arial"/>
                <a:ea typeface="Calibri" panose="020F0502020204030204" pitchFamily="34" charset="0"/>
                <a:cs typeface="Arial"/>
              </a:rPr>
              <a:t>criminale</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che</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seminava</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disordine</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ovunque</a:t>
            </a:r>
            <a:r>
              <a:rPr lang="fr-FR" sz="4800" dirty="0">
                <a:effectLst/>
                <a:latin typeface="Arial"/>
                <a:ea typeface="Calibri" panose="020F0502020204030204" pitchFamily="34" charset="0"/>
                <a:cs typeface="Arial"/>
              </a:rPr>
              <a:t> </a:t>
            </a:r>
            <a:r>
              <a:rPr lang="fr-FR" sz="4800" dirty="0" err="1" smtClean="0">
                <a:effectLst/>
                <a:latin typeface="Arial"/>
                <a:ea typeface="Calibri" panose="020F0502020204030204" pitchFamily="34" charset="0"/>
                <a:cs typeface="Arial"/>
              </a:rPr>
              <a:t>andasse.Tra</a:t>
            </a:r>
            <a:r>
              <a:rPr lang="fr-FR" sz="4800" dirty="0" smtClean="0">
                <a:effectLst/>
                <a:latin typeface="Arial"/>
                <a:ea typeface="Calibri" panose="020F0502020204030204" pitchFamily="34" charset="0"/>
                <a:cs typeface="Arial"/>
              </a:rPr>
              <a:t> </a:t>
            </a:r>
            <a:r>
              <a:rPr lang="fr-FR" sz="4800" dirty="0">
                <a:effectLst/>
                <a:latin typeface="Arial"/>
                <a:ea typeface="Calibri" panose="020F0502020204030204" pitchFamily="34" charset="0"/>
                <a:cs typeface="Arial"/>
              </a:rPr>
              <a:t>le </a:t>
            </a:r>
            <a:r>
              <a:rPr lang="fr-FR" sz="4800" dirty="0" err="1">
                <a:effectLst/>
                <a:latin typeface="Arial"/>
                <a:ea typeface="Calibri" panose="020F0502020204030204" pitchFamily="34" charset="0"/>
                <a:cs typeface="Arial"/>
              </a:rPr>
              <a:t>opere</a:t>
            </a:r>
            <a:r>
              <a:rPr lang="fr-FR" sz="4800" dirty="0">
                <a:effectLst/>
                <a:latin typeface="Arial"/>
                <a:ea typeface="Calibri" panose="020F0502020204030204" pitchFamily="34" charset="0"/>
                <a:cs typeface="Arial"/>
              </a:rPr>
              <a:t> più note, </a:t>
            </a:r>
            <a:r>
              <a:rPr lang="fr-FR" sz="4800" dirty="0" err="1">
                <a:effectLst/>
                <a:latin typeface="Arial"/>
                <a:ea typeface="Calibri" panose="020F0502020204030204" pitchFamily="34" charset="0"/>
                <a:cs typeface="Arial"/>
              </a:rPr>
              <a:t>ricordiamo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quella</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che</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rappresenta</a:t>
            </a:r>
            <a:r>
              <a:rPr lang="fr-FR" sz="4800" dirty="0">
                <a:effectLst/>
                <a:latin typeface="Arial"/>
                <a:ea typeface="Calibri" panose="020F0502020204030204" pitchFamily="34" charset="0"/>
                <a:cs typeface="Arial"/>
              </a:rPr>
              <a:t> San Matteo e </a:t>
            </a:r>
            <a:r>
              <a:rPr lang="fr-FR" sz="4800" dirty="0" err="1">
                <a:effectLst/>
                <a:latin typeface="Arial"/>
                <a:ea typeface="Calibri" panose="020F0502020204030204" pitchFamily="34" charset="0"/>
                <a:cs typeface="Arial"/>
              </a:rPr>
              <a:t>l’angelo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L’opera</a:t>
            </a:r>
            <a:r>
              <a:rPr lang="fr-FR" sz="4800" dirty="0">
                <a:effectLst/>
                <a:latin typeface="Arial"/>
                <a:ea typeface="Calibri" panose="020F0502020204030204" pitchFamily="34" charset="0"/>
                <a:cs typeface="Arial"/>
              </a:rPr>
              <a:t> é stata </a:t>
            </a:r>
            <a:r>
              <a:rPr lang="fr-FR" sz="4800" dirty="0" err="1">
                <a:effectLst/>
                <a:latin typeface="Arial"/>
                <a:ea typeface="Calibri" panose="020F0502020204030204" pitchFamily="34" charset="0"/>
                <a:cs typeface="Arial"/>
              </a:rPr>
              <a:t>realizzata</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nel</a:t>
            </a:r>
            <a:r>
              <a:rPr lang="fr-FR" sz="4800" dirty="0">
                <a:effectLst/>
                <a:latin typeface="Arial"/>
                <a:ea typeface="Calibri" panose="020F0502020204030204" pitchFamily="34" charset="0"/>
                <a:cs typeface="Arial"/>
              </a:rPr>
              <a:t> mille </a:t>
            </a:r>
            <a:r>
              <a:rPr lang="fr-FR" sz="4800" dirty="0" err="1">
                <a:effectLst/>
                <a:latin typeface="Arial"/>
                <a:ea typeface="Calibri" panose="020F0502020204030204" pitchFamily="34" charset="0"/>
                <a:cs typeface="Arial"/>
              </a:rPr>
              <a:t>sei</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ciento</a:t>
            </a:r>
            <a:r>
              <a:rPr lang="fr-FR" sz="4800" dirty="0">
                <a:effectLst/>
                <a:latin typeface="Arial"/>
                <a:ea typeface="Calibri" panose="020F0502020204030204" pitchFamily="34" charset="0"/>
                <a:cs typeface="Arial"/>
              </a:rPr>
              <a:t> due </a:t>
            </a:r>
            <a:r>
              <a:rPr lang="fr-FR" sz="4800" dirty="0" err="1">
                <a:effectLst/>
                <a:latin typeface="Arial"/>
                <a:ea typeface="Calibri" panose="020F0502020204030204" pitchFamily="34" charset="0"/>
                <a:cs typeface="Arial"/>
              </a:rPr>
              <a:t>ed</a:t>
            </a:r>
            <a:r>
              <a:rPr lang="fr-FR" sz="4800" dirty="0">
                <a:effectLst/>
                <a:latin typeface="Arial"/>
                <a:ea typeface="Calibri" panose="020F0502020204030204" pitchFamily="34" charset="0"/>
                <a:cs typeface="Arial"/>
              </a:rPr>
              <a:t> é </a:t>
            </a:r>
            <a:r>
              <a:rPr lang="fr-FR" sz="4800" dirty="0" err="1">
                <a:effectLst/>
                <a:latin typeface="Arial"/>
                <a:ea typeface="Calibri" panose="020F0502020204030204" pitchFamily="34" charset="0"/>
                <a:cs typeface="Arial"/>
              </a:rPr>
              <a:t>oggi</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esposta</a:t>
            </a:r>
            <a:r>
              <a:rPr lang="fr-FR" sz="4800" dirty="0">
                <a:effectLst/>
                <a:latin typeface="Arial"/>
                <a:ea typeface="Calibri" panose="020F0502020204030204" pitchFamily="34" charset="0"/>
                <a:cs typeface="Arial"/>
              </a:rPr>
              <a:t> a Roma, </a:t>
            </a:r>
            <a:r>
              <a:rPr lang="fr-FR" sz="4800" dirty="0" err="1">
                <a:effectLst/>
                <a:latin typeface="Arial"/>
                <a:ea typeface="Calibri" panose="020F0502020204030204" pitchFamily="34" charset="0"/>
                <a:cs typeface="Arial"/>
              </a:rPr>
              <a:t>nella</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chiesa</a:t>
            </a:r>
            <a:r>
              <a:rPr lang="fr-FR" sz="4800" dirty="0">
                <a:effectLst/>
                <a:latin typeface="Arial"/>
                <a:ea typeface="Calibri" panose="020F0502020204030204" pitchFamily="34" charset="0"/>
                <a:cs typeface="Arial"/>
              </a:rPr>
              <a:t> di Sian Luigi dei </a:t>
            </a:r>
            <a:r>
              <a:rPr lang="fr-FR" sz="4800" dirty="0" err="1">
                <a:effectLst/>
                <a:latin typeface="Arial"/>
                <a:ea typeface="Calibri" panose="020F0502020204030204" pitchFamily="34" charset="0"/>
                <a:cs typeface="Arial"/>
              </a:rPr>
              <a:t>francescani</a:t>
            </a:r>
            <a:r>
              <a:rPr lang="fr-FR" sz="4800" dirty="0">
                <a:effectLst/>
                <a:latin typeface="Arial"/>
                <a:ea typeface="Calibri" panose="020F0502020204030204" pitchFamily="34" charset="0"/>
                <a:cs typeface="Arial"/>
              </a:rPr>
              <a:t>. Il </a:t>
            </a:r>
            <a:r>
              <a:rPr lang="fr-FR" sz="4800" dirty="0" err="1">
                <a:effectLst/>
                <a:latin typeface="Arial"/>
                <a:ea typeface="Calibri" panose="020F0502020204030204" pitchFamily="34" charset="0"/>
                <a:cs typeface="Arial"/>
              </a:rPr>
              <a:t>pittore</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realizzò</a:t>
            </a:r>
            <a:r>
              <a:rPr lang="fr-FR" sz="4800" dirty="0">
                <a:effectLst/>
                <a:latin typeface="Arial"/>
                <a:ea typeface="Calibri" panose="020F0502020204030204" pitchFamily="34" charset="0"/>
                <a:cs typeface="Arial"/>
              </a:rPr>
              <a:t> due </a:t>
            </a:r>
            <a:r>
              <a:rPr lang="fr-FR" sz="4800" dirty="0" err="1">
                <a:effectLst/>
                <a:latin typeface="Arial"/>
                <a:ea typeface="Calibri" panose="020F0502020204030204" pitchFamily="34" charset="0"/>
                <a:cs typeface="Arial"/>
              </a:rPr>
              <a:t>versioni</a:t>
            </a:r>
            <a:r>
              <a:rPr lang="fr-FR" sz="4800" dirty="0">
                <a:effectLst/>
                <a:latin typeface="Arial"/>
                <a:ea typeface="Calibri" panose="020F0502020204030204" pitchFamily="34" charset="0"/>
                <a:cs typeface="Arial"/>
              </a:rPr>
              <a:t> di San Matteo e </a:t>
            </a:r>
            <a:r>
              <a:rPr lang="fr-FR" sz="4800" dirty="0" err="1">
                <a:effectLst/>
                <a:latin typeface="Arial"/>
                <a:ea typeface="Calibri" panose="020F0502020204030204" pitchFamily="34" charset="0"/>
                <a:cs typeface="Arial"/>
              </a:rPr>
              <a:t>l’angelo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nella</a:t>
            </a:r>
            <a:r>
              <a:rPr lang="fr-FR" sz="4800" dirty="0">
                <a:effectLst/>
                <a:latin typeface="Arial"/>
                <a:ea typeface="Calibri" panose="020F0502020204030204" pitchFamily="34" charset="0"/>
                <a:cs typeface="Arial"/>
              </a:rPr>
              <a:t> prima, San Matteo ha le </a:t>
            </a:r>
            <a:r>
              <a:rPr lang="fr-FR" sz="4800" dirty="0" err="1">
                <a:effectLst/>
                <a:latin typeface="Arial"/>
                <a:ea typeface="Calibri" panose="020F0502020204030204" pitchFamily="34" charset="0"/>
                <a:cs typeface="Arial"/>
              </a:rPr>
              <a:t>sembianze</a:t>
            </a:r>
            <a:r>
              <a:rPr lang="fr-FR" sz="4800" dirty="0">
                <a:effectLst/>
                <a:latin typeface="Arial"/>
                <a:ea typeface="Calibri" panose="020F0502020204030204" pitchFamily="34" charset="0"/>
                <a:cs typeface="Arial"/>
              </a:rPr>
              <a:t> di un </a:t>
            </a:r>
            <a:r>
              <a:rPr lang="fr-FR" sz="4800" dirty="0" err="1">
                <a:effectLst/>
                <a:latin typeface="Arial"/>
                <a:ea typeface="Calibri" panose="020F0502020204030204" pitchFamily="34" charset="0"/>
                <a:cs typeface="Arial"/>
              </a:rPr>
              <a:t>uomo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rozzo</a:t>
            </a:r>
            <a:r>
              <a:rPr lang="fr-FR" sz="4800" dirty="0">
                <a:effectLst/>
                <a:latin typeface="Arial"/>
                <a:ea typeface="Calibri" panose="020F0502020204030204" pitchFamily="34" charset="0"/>
                <a:cs typeface="Arial"/>
              </a:rPr>
              <a:t> e </a:t>
            </a:r>
            <a:r>
              <a:rPr lang="fr-FR" sz="4800" dirty="0" err="1">
                <a:effectLst/>
                <a:latin typeface="Arial"/>
                <a:ea typeface="Calibri" panose="020F0502020204030204" pitchFamily="34" charset="0"/>
                <a:cs typeface="Arial"/>
              </a:rPr>
              <a:t>inconsapevole</a:t>
            </a:r>
            <a:r>
              <a:rPr lang="fr-FR" sz="4800" dirty="0">
                <a:effectLst/>
                <a:latin typeface="Arial"/>
                <a:ea typeface="Calibri" panose="020F0502020204030204" pitchFamily="34" charset="0"/>
                <a:cs typeface="Arial"/>
              </a:rPr>
              <a:t> . </a:t>
            </a:r>
            <a:r>
              <a:rPr lang="fr-FR" sz="4800" dirty="0" err="1">
                <a:effectLst/>
                <a:latin typeface="Arial"/>
                <a:ea typeface="Calibri" panose="020F0502020204030204" pitchFamily="34" charset="0"/>
                <a:cs typeface="Arial"/>
              </a:rPr>
              <a:t>Secondo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alcuni</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studiosi</a:t>
            </a:r>
            <a:r>
              <a:rPr lang="fr-FR" sz="4800" dirty="0">
                <a:effectLst/>
                <a:latin typeface="Arial"/>
                <a:ea typeface="Calibri" panose="020F0502020204030204" pitchFamily="34" charset="0"/>
                <a:cs typeface="Arial"/>
              </a:rPr>
              <a:t>, la </a:t>
            </a:r>
            <a:r>
              <a:rPr lang="fr-FR" sz="4800" dirty="0" err="1">
                <a:effectLst/>
                <a:latin typeface="Arial"/>
                <a:ea typeface="Calibri" panose="020F0502020204030204" pitchFamily="34" charset="0"/>
                <a:cs typeface="Arial"/>
              </a:rPr>
              <a:t>tela</a:t>
            </a:r>
            <a:r>
              <a:rPr lang="fr-FR" sz="4800" dirty="0">
                <a:effectLst/>
                <a:latin typeface="Arial"/>
                <a:ea typeface="Calibri" panose="020F0502020204030204" pitchFamily="34" charset="0"/>
                <a:cs typeface="Arial"/>
              </a:rPr>
              <a:t> fu </a:t>
            </a:r>
            <a:r>
              <a:rPr lang="fr-FR" sz="4800" dirty="0" err="1">
                <a:effectLst/>
                <a:latin typeface="Arial"/>
                <a:ea typeface="Calibri" panose="020F0502020204030204" pitchFamily="34" charset="0"/>
                <a:cs typeface="Arial"/>
              </a:rPr>
              <a:t>contestata</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rimossa</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dall’altare</a:t>
            </a:r>
            <a:r>
              <a:rPr lang="fr-FR" sz="4800" dirty="0">
                <a:effectLst/>
                <a:latin typeface="Arial"/>
                <a:ea typeface="Calibri" panose="020F0502020204030204" pitchFamily="34" charset="0"/>
                <a:cs typeface="Arial"/>
              </a:rPr>
              <a:t> perché fu </a:t>
            </a:r>
            <a:r>
              <a:rPr lang="fr-FR" sz="4800" dirty="0" err="1">
                <a:effectLst/>
                <a:latin typeface="Arial"/>
                <a:ea typeface="Calibri" panose="020F0502020204030204" pitchFamily="34" charset="0"/>
                <a:cs typeface="Arial"/>
              </a:rPr>
              <a:t>ritenuta</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volgare</a:t>
            </a:r>
            <a:r>
              <a:rPr lang="fr-FR" sz="4800" dirty="0">
                <a:effectLst/>
                <a:latin typeface="Arial"/>
                <a:ea typeface="Calibri" panose="020F0502020204030204" pitchFamily="34" charset="0"/>
                <a:cs typeface="Arial"/>
              </a:rPr>
              <a:t> a causa </a:t>
            </a:r>
            <a:r>
              <a:rPr lang="fr-FR" sz="4800" dirty="0" err="1">
                <a:effectLst/>
                <a:latin typeface="Arial"/>
                <a:ea typeface="Calibri" panose="020F0502020204030204" pitchFamily="34" charset="0"/>
                <a:cs typeface="Arial"/>
              </a:rPr>
              <a:t>dell’aspetto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grossolano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che</a:t>
            </a:r>
            <a:r>
              <a:rPr lang="fr-FR" sz="4800" dirty="0">
                <a:effectLst/>
                <a:latin typeface="Arial"/>
                <a:ea typeface="Calibri" panose="020F0502020204030204" pitchFamily="34" charset="0"/>
                <a:cs typeface="Arial"/>
              </a:rPr>
              <a:t> l’</a:t>
            </a:r>
            <a:r>
              <a:rPr lang="fr-FR" sz="4800" dirty="0" err="1">
                <a:effectLst/>
                <a:latin typeface="Arial"/>
                <a:ea typeface="Calibri" panose="020F0502020204030204" pitchFamily="34" charset="0"/>
                <a:cs typeface="Arial"/>
              </a:rPr>
              <a:t>artista</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aveva</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imposto</a:t>
            </a:r>
            <a:r>
              <a:rPr lang="fr-FR" sz="4800" dirty="0">
                <a:effectLst/>
                <a:latin typeface="Arial"/>
                <a:ea typeface="Calibri" panose="020F0502020204030204" pitchFamily="34" charset="0"/>
                <a:cs typeface="Arial"/>
              </a:rPr>
              <a:t> al </a:t>
            </a:r>
            <a:r>
              <a:rPr lang="fr-FR" sz="4800" dirty="0" err="1">
                <a:effectLst/>
                <a:latin typeface="Arial"/>
                <a:ea typeface="Calibri" panose="020F0502020204030204" pitchFamily="34" charset="0"/>
                <a:cs typeface="Arial"/>
              </a:rPr>
              <a:t>santo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Sullo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sfondo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scuro</a:t>
            </a:r>
            <a:r>
              <a:rPr lang="fr-FR" sz="4800" dirty="0">
                <a:effectLst/>
                <a:latin typeface="Arial"/>
                <a:ea typeface="Calibri" panose="020F0502020204030204" pitchFamily="34" charset="0"/>
                <a:cs typeface="Arial"/>
              </a:rPr>
              <a:t> sono </a:t>
            </a:r>
            <a:r>
              <a:rPr lang="fr-FR" sz="4800" dirty="0" err="1">
                <a:effectLst/>
                <a:latin typeface="Arial"/>
                <a:ea typeface="Calibri" panose="020F0502020204030204" pitchFamily="34" charset="0"/>
                <a:cs typeface="Arial"/>
              </a:rPr>
              <a:t>rappresentate</a:t>
            </a:r>
            <a:r>
              <a:rPr lang="fr-FR" sz="4800" dirty="0">
                <a:effectLst/>
                <a:latin typeface="Arial"/>
                <a:ea typeface="Calibri" panose="020F0502020204030204" pitchFamily="34" charset="0"/>
                <a:cs typeface="Arial"/>
              </a:rPr>
              <a:t> le due figure protagoniste. San Matteo con un </a:t>
            </a:r>
            <a:r>
              <a:rPr lang="fr-FR" sz="4800" dirty="0" err="1">
                <a:effectLst/>
                <a:latin typeface="Arial"/>
                <a:ea typeface="Calibri" panose="020F0502020204030204" pitchFamily="34" charset="0"/>
                <a:cs typeface="Arial"/>
              </a:rPr>
              <a:t>bianco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lenzuolo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che</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avvolga</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l’angelo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calato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dall’alto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conferiscono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movimento</a:t>
            </a:r>
            <a:r>
              <a:rPr lang="fr-FR" sz="4800" dirty="0">
                <a:effectLst/>
                <a:latin typeface="Arial"/>
                <a:ea typeface="Calibri" panose="020F0502020204030204" pitchFamily="34" charset="0"/>
                <a:cs typeface="Arial"/>
              </a:rPr>
              <a:t> alla </a:t>
            </a:r>
            <a:r>
              <a:rPr lang="fr-FR" sz="4800" dirty="0" err="1">
                <a:effectLst/>
                <a:latin typeface="Arial"/>
                <a:ea typeface="Calibri" panose="020F0502020204030204" pitchFamily="34" charset="0"/>
                <a:cs typeface="Arial"/>
              </a:rPr>
              <a:t>scena</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Questa</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versione</a:t>
            </a:r>
            <a:r>
              <a:rPr lang="fr-FR" sz="4800" dirty="0">
                <a:effectLst/>
                <a:latin typeface="Arial"/>
                <a:ea typeface="Calibri" panose="020F0502020204030204" pitchFamily="34" charset="0"/>
                <a:cs typeface="Arial"/>
              </a:rPr>
              <a:t> ha un </a:t>
            </a:r>
            <a:r>
              <a:rPr lang="fr-FR" sz="4800" dirty="0" err="1">
                <a:effectLst/>
                <a:latin typeface="Arial"/>
                <a:ea typeface="Calibri" panose="020F0502020204030204" pitchFamily="34" charset="0"/>
                <a:cs typeface="Arial"/>
              </a:rPr>
              <a:t>aspetto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diverso</a:t>
            </a:r>
            <a:r>
              <a:rPr lang="fr-FR" sz="4800" dirty="0">
                <a:effectLst/>
                <a:latin typeface="Arial"/>
                <a:ea typeface="Calibri" panose="020F0502020204030204" pitchFamily="34" charset="0"/>
                <a:cs typeface="Arial"/>
              </a:rPr>
              <a:t>. San Matteo ha </a:t>
            </a:r>
            <a:r>
              <a:rPr lang="fr-FR" sz="4800" dirty="0" err="1">
                <a:effectLst/>
                <a:latin typeface="Arial"/>
                <a:ea typeface="Calibri" panose="020F0502020204030204" pitchFamily="34" charset="0"/>
                <a:cs typeface="Arial"/>
              </a:rPr>
              <a:t>un’aureola</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accennata</a:t>
            </a:r>
            <a:r>
              <a:rPr lang="fr-FR" sz="4800" dirty="0">
                <a:effectLst/>
                <a:latin typeface="Arial"/>
                <a:ea typeface="Calibri" panose="020F0502020204030204" pitchFamily="34" charset="0"/>
                <a:cs typeface="Arial"/>
              </a:rPr>
              <a:t>, è a </a:t>
            </a:r>
            <a:r>
              <a:rPr lang="fr-FR" sz="4800" dirty="0" err="1">
                <a:effectLst/>
                <a:latin typeface="Arial"/>
                <a:ea typeface="Calibri" panose="020F0502020204030204" pitchFamily="34" charset="0"/>
                <a:cs typeface="Arial"/>
              </a:rPr>
              <a:t>piedi</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nudi</a:t>
            </a:r>
            <a:r>
              <a:rPr lang="fr-FR" sz="4800" dirty="0">
                <a:effectLst/>
                <a:latin typeface="Arial"/>
                <a:ea typeface="Calibri" panose="020F0502020204030204" pitchFamily="34" charset="0"/>
                <a:cs typeface="Arial"/>
              </a:rPr>
              <a:t>. Ha la gamba </a:t>
            </a:r>
            <a:r>
              <a:rPr lang="fr-FR" sz="4800" dirty="0" err="1">
                <a:effectLst/>
                <a:latin typeface="Arial"/>
                <a:ea typeface="Calibri" panose="020F0502020204030204" pitchFamily="34" charset="0"/>
                <a:cs typeface="Arial"/>
              </a:rPr>
              <a:t>sinistra</a:t>
            </a:r>
            <a:r>
              <a:rPr lang="fr-FR" sz="4800" dirty="0">
                <a:effectLst/>
                <a:latin typeface="Arial"/>
                <a:ea typeface="Calibri" panose="020F0502020204030204" pitchFamily="34" charset="0"/>
                <a:cs typeface="Arial"/>
              </a:rPr>
              <a:t> sopra </a:t>
            </a:r>
            <a:r>
              <a:rPr lang="fr-FR" sz="4800" dirty="0" err="1">
                <a:effectLst/>
                <a:latin typeface="Arial"/>
                <a:ea typeface="Calibri" panose="020F0502020204030204" pitchFamily="34" charset="0"/>
                <a:cs typeface="Arial"/>
              </a:rPr>
              <a:t>uno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sgabello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traballante</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poiché</a:t>
            </a:r>
            <a:r>
              <a:rPr lang="fr-FR" sz="4800" dirty="0">
                <a:effectLst/>
                <a:latin typeface="Arial"/>
                <a:ea typeface="Calibri" panose="020F0502020204030204" pitchFamily="34" charset="0"/>
                <a:cs typeface="Arial"/>
              </a:rPr>
              <a:t> è </a:t>
            </a:r>
            <a:r>
              <a:rPr lang="fr-FR" sz="4800" dirty="0" err="1">
                <a:effectLst/>
                <a:latin typeface="Arial"/>
                <a:ea typeface="Calibri" panose="020F0502020204030204" pitchFamily="34" charset="0"/>
                <a:cs typeface="Arial"/>
              </a:rPr>
              <a:t>intento</a:t>
            </a:r>
            <a:r>
              <a:rPr lang="fr-FR" sz="4800" dirty="0">
                <a:effectLst/>
                <a:latin typeface="Arial"/>
                <a:ea typeface="Calibri" panose="020F0502020204030204" pitchFamily="34" charset="0"/>
                <a:cs typeface="Arial"/>
              </a:rPr>
              <a:t> a </a:t>
            </a:r>
            <a:r>
              <a:rPr lang="fr-FR" sz="4800" dirty="0" err="1">
                <a:effectLst/>
                <a:latin typeface="Arial"/>
                <a:ea typeface="Calibri" panose="020F0502020204030204" pitchFamily="34" charset="0"/>
                <a:cs typeface="Arial"/>
              </a:rPr>
              <a:t>scrivere</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L’angelo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lo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sorprende</a:t>
            </a:r>
            <a:r>
              <a:rPr lang="fr-FR" sz="4800" dirty="0">
                <a:effectLst/>
                <a:latin typeface="Arial"/>
                <a:ea typeface="Calibri" panose="020F0502020204030204" pitchFamily="34" charset="0"/>
                <a:cs typeface="Arial"/>
              </a:rPr>
              <a:t> con il </a:t>
            </a:r>
            <a:r>
              <a:rPr lang="fr-FR" sz="4800" dirty="0" err="1">
                <a:effectLst/>
                <a:latin typeface="Arial"/>
                <a:ea typeface="Calibri" panose="020F0502020204030204" pitchFamily="34" charset="0"/>
                <a:cs typeface="Arial"/>
              </a:rPr>
              <a:t>suo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arrivo</a:t>
            </a:r>
            <a:r>
              <a:rPr lang="fr-FR" sz="4800" dirty="0">
                <a:effectLst/>
                <a:latin typeface="Arial"/>
                <a:ea typeface="Calibri" panose="020F0502020204030204" pitchFamily="34" charset="0"/>
                <a:cs typeface="Arial"/>
              </a:rPr>
              <a:t>, tanto da </a:t>
            </a:r>
            <a:r>
              <a:rPr lang="fr-FR" sz="4800" dirty="0" err="1">
                <a:effectLst/>
                <a:latin typeface="Arial"/>
                <a:ea typeface="Calibri" panose="020F0502020204030204" pitchFamily="34" charset="0"/>
                <a:cs typeface="Arial"/>
              </a:rPr>
              <a:t>fargli</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perdere</a:t>
            </a:r>
            <a:r>
              <a:rPr lang="fr-FR" sz="4800" dirty="0">
                <a:effectLst/>
                <a:latin typeface="Arial"/>
                <a:ea typeface="Calibri" panose="020F0502020204030204" pitchFamily="34" charset="0"/>
                <a:cs typeface="Arial"/>
              </a:rPr>
              <a:t> l’</a:t>
            </a:r>
            <a:r>
              <a:rPr lang="fr-FR" sz="4800" dirty="0" err="1">
                <a:effectLst/>
                <a:latin typeface="Arial"/>
                <a:ea typeface="Calibri" panose="020F0502020204030204" pitchFamily="34" charset="0"/>
                <a:cs typeface="Arial"/>
              </a:rPr>
              <a:t>equilibrio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mentre</a:t>
            </a:r>
            <a:r>
              <a:rPr lang="fr-FR" sz="4800" dirty="0">
                <a:effectLst/>
                <a:latin typeface="Arial"/>
                <a:ea typeface="Calibri" panose="020F0502020204030204" pitchFamily="34" charset="0"/>
                <a:cs typeface="Arial"/>
              </a:rPr>
              <a:t> si gira per </a:t>
            </a:r>
            <a:r>
              <a:rPr lang="fr-FR" sz="4800" dirty="0" err="1">
                <a:effectLst/>
                <a:latin typeface="Arial"/>
                <a:ea typeface="Calibri" panose="020F0502020204030204" pitchFamily="34" charset="0"/>
                <a:cs typeface="Arial"/>
              </a:rPr>
              <a:t>guardarlo</a:t>
            </a:r>
            <a:r>
              <a:rPr lang="fr-FR" sz="4800" dirty="0">
                <a:effectLst/>
                <a:latin typeface="Arial"/>
                <a:ea typeface="Calibri" panose="020F0502020204030204" pitchFamily="34" charset="0"/>
                <a:cs typeface="Arial"/>
              </a:rPr>
              <a:t>. Lo </a:t>
            </a:r>
            <a:r>
              <a:rPr lang="fr-FR" sz="4800" dirty="0" err="1">
                <a:effectLst/>
                <a:latin typeface="Arial"/>
                <a:ea typeface="Calibri" panose="020F0502020204030204" pitchFamily="34" charset="0"/>
                <a:cs typeface="Arial"/>
              </a:rPr>
              <a:t>sguardo</a:t>
            </a:r>
            <a:r>
              <a:rPr lang="fr-FR" sz="4800" dirty="0">
                <a:effectLst/>
                <a:latin typeface="Arial"/>
                <a:ea typeface="Calibri" panose="020F0502020204030204" pitchFamily="34" charset="0"/>
                <a:cs typeface="Arial"/>
              </a:rPr>
              <a:t> di Matteo è </a:t>
            </a:r>
            <a:r>
              <a:rPr lang="fr-FR" sz="4800" dirty="0" err="1">
                <a:effectLst/>
                <a:latin typeface="Arial"/>
                <a:ea typeface="Calibri" panose="020F0502020204030204" pitchFamily="34" charset="0"/>
                <a:cs typeface="Arial"/>
              </a:rPr>
              <a:t>vivido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attento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devoto,rispettoso</a:t>
            </a:r>
            <a:r>
              <a:rPr lang="fr-FR" sz="4800" dirty="0">
                <a:effectLst/>
                <a:latin typeface="Arial"/>
                <a:ea typeface="Calibri" panose="020F0502020204030204" pitchFamily="34" charset="0"/>
                <a:cs typeface="Arial"/>
              </a:rPr>
              <a:t>. E’ in </a:t>
            </a:r>
            <a:r>
              <a:rPr lang="fr-FR" sz="4800" dirty="0" err="1">
                <a:effectLst/>
                <a:latin typeface="Arial"/>
                <a:ea typeface="Calibri" panose="020F0502020204030204" pitchFamily="34" charset="0"/>
                <a:cs typeface="Arial"/>
              </a:rPr>
              <a:t>attesa</a:t>
            </a:r>
            <a:r>
              <a:rPr lang="fr-FR" sz="4800" dirty="0">
                <a:effectLst/>
                <a:latin typeface="Arial"/>
                <a:ea typeface="Calibri" panose="020F0502020204030204" pitchFamily="34" charset="0"/>
                <a:cs typeface="Arial"/>
              </a:rPr>
              <a:t> di </a:t>
            </a:r>
            <a:r>
              <a:rPr lang="fr-FR" sz="4800" dirty="0" err="1">
                <a:effectLst/>
                <a:latin typeface="Arial"/>
                <a:ea typeface="Calibri" panose="020F0502020204030204" pitchFamily="34" charset="0"/>
                <a:cs typeface="Arial"/>
              </a:rPr>
              <a:t>cogliere</a:t>
            </a:r>
            <a:r>
              <a:rPr lang="fr-FR" sz="4800" dirty="0">
                <a:effectLst/>
                <a:latin typeface="Arial"/>
                <a:ea typeface="Calibri" panose="020F0502020204030204" pitchFamily="34" charset="0"/>
                <a:cs typeface="Arial"/>
              </a:rPr>
              <a:t> la sacra </a:t>
            </a:r>
            <a:r>
              <a:rPr lang="fr-FR" sz="4800" dirty="0" err="1">
                <a:effectLst/>
                <a:latin typeface="Arial"/>
                <a:ea typeface="Calibri" panose="020F0502020204030204" pitchFamily="34" charset="0"/>
                <a:cs typeface="Arial"/>
              </a:rPr>
              <a:t>parola</a:t>
            </a:r>
            <a:r>
              <a:rPr lang="fr-FR" sz="4800" dirty="0">
                <a:effectLst/>
                <a:latin typeface="Arial"/>
                <a:ea typeface="Calibri" panose="020F0502020204030204" pitchFamily="34" charset="0"/>
                <a:cs typeface="Arial"/>
              </a:rPr>
              <a:t> con la sua </a:t>
            </a:r>
            <a:r>
              <a:rPr lang="fr-FR" sz="4800" dirty="0" err="1">
                <a:effectLst/>
                <a:latin typeface="Arial"/>
                <a:ea typeface="Calibri" panose="020F0502020204030204" pitchFamily="34" charset="0"/>
                <a:cs typeface="Arial"/>
              </a:rPr>
              <a:t>mano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pronta</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che</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prende</a:t>
            </a:r>
            <a:r>
              <a:rPr lang="fr-FR" sz="4800" dirty="0">
                <a:effectLst/>
                <a:latin typeface="Arial"/>
                <a:ea typeface="Calibri" panose="020F0502020204030204" pitchFamily="34" charset="0"/>
                <a:cs typeface="Arial"/>
              </a:rPr>
              <a:t> in </a:t>
            </a:r>
            <a:r>
              <a:rPr lang="fr-FR" sz="4800" dirty="0" err="1">
                <a:effectLst/>
                <a:latin typeface="Arial"/>
                <a:ea typeface="Calibri" panose="020F0502020204030204" pitchFamily="34" charset="0"/>
                <a:cs typeface="Arial"/>
              </a:rPr>
              <a:t>mano</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una</a:t>
            </a:r>
            <a:r>
              <a:rPr lang="fr-FR" sz="4800" dirty="0">
                <a:effectLst/>
                <a:latin typeface="Arial"/>
                <a:ea typeface="Calibri" panose="020F0502020204030204" pitchFamily="34" charset="0"/>
                <a:cs typeface="Arial"/>
              </a:rPr>
              <a:t> </a:t>
            </a:r>
            <a:r>
              <a:rPr lang="fr-FR" sz="4800" dirty="0" err="1">
                <a:effectLst/>
                <a:latin typeface="Arial"/>
                <a:ea typeface="Calibri" panose="020F0502020204030204" pitchFamily="34" charset="0"/>
                <a:cs typeface="Arial"/>
              </a:rPr>
              <a:t>penna</a:t>
            </a:r>
            <a:r>
              <a:rPr lang="fr-FR" sz="4800" dirty="0">
                <a:effectLst/>
                <a:latin typeface="Arial"/>
                <a:ea typeface="Calibri" panose="020F0502020204030204" pitchFamily="34" charset="0"/>
                <a:cs typeface="Arial"/>
              </a:rPr>
              <a:t>.</a:t>
            </a:r>
          </a:p>
          <a:p>
            <a:pPr marL="0" indent="0" algn="just">
              <a:lnSpc>
                <a:spcPct val="115000"/>
              </a:lnSpc>
              <a:spcAft>
                <a:spcPts val="1000"/>
              </a:spcAft>
              <a:buNone/>
            </a:pPr>
            <a:r>
              <a:rPr lang="fr-FR" sz="4400" dirty="0">
                <a:effectLst/>
                <a:latin typeface="Arial Black" panose="020B0A04020102020204" pitchFamily="34" charset="0"/>
                <a:ea typeface="Calibri" panose="020F0502020204030204" pitchFamily="34" charset="0"/>
                <a:cs typeface="Times New Roman" panose="02020603050405020304" pitchFamily="18" charset="0"/>
              </a:rPr>
              <a:t> </a:t>
            </a:r>
            <a:endParaRPr lang="fr-FR" sz="4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2200" dirty="0">
                <a:effectLst/>
                <a:latin typeface="Arial Black" panose="020B0A04020102020204" pitchFamily="34" charset="0"/>
                <a:ea typeface="Calibri" panose="020F0502020204030204" pitchFamily="34" charset="0"/>
                <a:cs typeface="Times New Roman" panose="02020603050405020304" pitchFamily="18" charset="0"/>
              </a:rPr>
              <a:t> </a:t>
            </a:r>
            <a:endParaRPr lang="fr-FR"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effectLst/>
                <a:latin typeface="Arial Black" panose="020B0A0402010202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contenu 3">
            <a:extLst>
              <a:ext uri="{FF2B5EF4-FFF2-40B4-BE49-F238E27FC236}">
                <a16:creationId xmlns:a16="http://schemas.microsoft.com/office/drawing/2014/main" xmlns="" id="{68197BF0-2630-4CB4-9A6D-2740DD31259E}"/>
              </a:ext>
            </a:extLst>
          </p:cNvPr>
          <p:cNvSpPr>
            <a:spLocks noGrp="1"/>
          </p:cNvSpPr>
          <p:nvPr>
            <p:ph sz="half" idx="2"/>
          </p:nvPr>
        </p:nvSpPr>
        <p:spPr/>
        <p:txBody>
          <a:bodyPr>
            <a:normAutofit fontScale="25000" lnSpcReduction="20000"/>
          </a:bodyPr>
          <a:lstStyle/>
          <a:p>
            <a:pPr algn="just">
              <a:lnSpc>
                <a:spcPct val="115000"/>
              </a:lnSpc>
              <a:spcAft>
                <a:spcPts val="1000"/>
              </a:spcAft>
            </a:pPr>
            <a:r>
              <a:rPr lang="fr-FR" sz="4400" dirty="0">
                <a:solidFill>
                  <a:srgbClr val="000000"/>
                </a:solidFill>
                <a:effectLst/>
                <a:latin typeface="Arial Rounded MT Bold" panose="020F0704030504030204" pitchFamily="34" charset="0"/>
                <a:ea typeface="Calibri" panose="020F0502020204030204" pitchFamily="34" charset="0"/>
                <a:cs typeface="Tahoma" panose="020B0604030504040204" pitchFamily="34" charset="0"/>
              </a:rPr>
              <a:t>Michelangelo </a:t>
            </a:r>
            <a:r>
              <a:rPr lang="fr-FR" sz="4400" dirty="0" err="1">
                <a:solidFill>
                  <a:srgbClr val="000000"/>
                </a:solidFill>
                <a:effectLst/>
                <a:latin typeface="Arial Rounded MT Bold" panose="020F0704030504030204" pitchFamily="34" charset="0"/>
                <a:ea typeface="Calibri" panose="020F0502020204030204" pitchFamily="34" charset="0"/>
                <a:cs typeface="Tahoma" panose="020B0604030504040204" pitchFamily="34" charset="0"/>
              </a:rPr>
              <a:t>Merisi</a:t>
            </a:r>
            <a:r>
              <a:rPr lang="fr-FR" sz="4400" dirty="0">
                <a:solidFill>
                  <a:srgbClr val="000000"/>
                </a:solidFill>
                <a:effectLst/>
                <a:latin typeface="Arial Rounded MT Bold" panose="020F0704030504030204" pitchFamily="34" charset="0"/>
                <a:ea typeface="Calibri" panose="020F0502020204030204" pitchFamily="34" charset="0"/>
                <a:cs typeface="Tahoma" panose="020B0604030504040204" pitchFamily="34" charset="0"/>
              </a:rPr>
              <a:t>, dit le Caravage est un peintre italien. Il est né en 1571 à Milan et est mort en 1610 à Porto </a:t>
            </a:r>
            <a:r>
              <a:rPr lang="fr-FR" sz="4400" dirty="0" err="1">
                <a:solidFill>
                  <a:srgbClr val="000000"/>
                </a:solidFill>
                <a:effectLst/>
                <a:latin typeface="Arial Rounded MT Bold" panose="020F0704030504030204" pitchFamily="34" charset="0"/>
                <a:ea typeface="Calibri" panose="020F0502020204030204" pitchFamily="34" charset="0"/>
                <a:cs typeface="Tahoma" panose="020B0604030504040204" pitchFamily="34" charset="0"/>
              </a:rPr>
              <a:t>Ercole</a:t>
            </a:r>
            <a:r>
              <a:rPr lang="fr-FR" sz="4400" dirty="0">
                <a:solidFill>
                  <a:srgbClr val="000000"/>
                </a:solidFill>
                <a:effectLst/>
                <a:latin typeface="Arial Rounded MT Bold" panose="020F0704030504030204" pitchFamily="34" charset="0"/>
                <a:ea typeface="Calibri" panose="020F0502020204030204" pitchFamily="34" charset="0"/>
                <a:cs typeface="Tahoma" panose="020B0604030504040204" pitchFamily="34" charset="0"/>
              </a:rPr>
              <a:t>. Il a révolutionné la peinture du 17ème siècle grâce à des œuvres naturalistes et réalistes. Il a acquis une notoriété de brigand et de criminel qui semait le désordre partout où il allait. Parmi les œuvres les plus connues, on trouve celle qui représente « Saint Matthieu et l’ange ». L’œuvre a été réalisée en 1602</a:t>
            </a:r>
            <a:br>
              <a:rPr lang="fr-FR" sz="4400" dirty="0">
                <a:solidFill>
                  <a:srgbClr val="000000"/>
                </a:solidFill>
                <a:effectLst/>
                <a:latin typeface="Arial Rounded MT Bold" panose="020F0704030504030204" pitchFamily="34" charset="0"/>
                <a:ea typeface="Calibri" panose="020F0502020204030204" pitchFamily="34" charset="0"/>
                <a:cs typeface="Tahoma" panose="020B0604030504040204" pitchFamily="34" charset="0"/>
              </a:rPr>
            </a:br>
            <a:r>
              <a:rPr lang="fr-FR" sz="4400" dirty="0">
                <a:solidFill>
                  <a:srgbClr val="000000"/>
                </a:solidFill>
                <a:effectLst/>
                <a:latin typeface="Arial Rounded MT Bold" panose="020F0704030504030204" pitchFamily="34" charset="0"/>
                <a:ea typeface="Calibri" panose="020F0502020204030204" pitchFamily="34" charset="0"/>
                <a:cs typeface="Tahoma" panose="020B0604030504040204" pitchFamily="34" charset="0"/>
              </a:rPr>
              <a:t>Elle est aujourd’hui exposée à Rome, dans l’église de Saint Louis des Français.</a:t>
            </a:r>
            <a:endParaRPr lang="fr-FR" sz="4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4400" dirty="0">
                <a:solidFill>
                  <a:srgbClr val="000000"/>
                </a:solidFill>
                <a:effectLst/>
                <a:latin typeface="Arial Rounded MT Bold" panose="020F0704030504030204" pitchFamily="34" charset="0"/>
                <a:ea typeface="Calibri" panose="020F0502020204030204" pitchFamily="34" charset="0"/>
                <a:cs typeface="Tahoma" panose="020B0604030504040204" pitchFamily="34" charset="0"/>
              </a:rPr>
              <a:t> Le peintre  a réalisé deux versions de « Saint Matthieu et de l’ange »; dans la première, Saint Matthieu a l’apparence d’un homme grossier et inconscient. Selon certains chercheurs, la toile a été retirée de l’autel parce qu’elle a été considérée comme vulgaire de par l’aspect grossier que l’artiste avait donné au saint. Sur le fond sombre sont représentées les deux figures protagonistes. Saint Matthieu avec un drap blanc qui enveloppe l’ange descendu du ciel, ils confèrent du mouvement à la scène. Cette version a un aspect différent.</a:t>
            </a:r>
            <a:br>
              <a:rPr lang="fr-FR" sz="4400" dirty="0">
                <a:solidFill>
                  <a:srgbClr val="000000"/>
                </a:solidFill>
                <a:effectLst/>
                <a:latin typeface="Arial Rounded MT Bold" panose="020F0704030504030204" pitchFamily="34" charset="0"/>
                <a:ea typeface="Calibri" panose="020F0502020204030204" pitchFamily="34" charset="0"/>
                <a:cs typeface="Tahoma" panose="020B0604030504040204" pitchFamily="34" charset="0"/>
              </a:rPr>
            </a:br>
            <a:r>
              <a:rPr lang="fr-FR" sz="4400" dirty="0">
                <a:solidFill>
                  <a:srgbClr val="000000"/>
                </a:solidFill>
                <a:effectLst/>
                <a:latin typeface="Arial Rounded MT Bold" panose="020F0704030504030204" pitchFamily="34" charset="0"/>
                <a:ea typeface="Calibri" panose="020F0502020204030204" pitchFamily="34" charset="0"/>
                <a:cs typeface="Tahoma" panose="020B0604030504040204" pitchFamily="34" charset="0"/>
              </a:rPr>
              <a:t>Saint Matthieu a une auréole, il est pieds nus. Il a la jambe gauche sur un tabouret bancal, car il est occupé à écrire.</a:t>
            </a:r>
            <a:br>
              <a:rPr lang="fr-FR" sz="4400" dirty="0">
                <a:solidFill>
                  <a:srgbClr val="000000"/>
                </a:solidFill>
                <a:effectLst/>
                <a:latin typeface="Arial Rounded MT Bold" panose="020F0704030504030204" pitchFamily="34" charset="0"/>
                <a:ea typeface="Calibri" panose="020F0502020204030204" pitchFamily="34" charset="0"/>
                <a:cs typeface="Tahoma" panose="020B0604030504040204" pitchFamily="34" charset="0"/>
              </a:rPr>
            </a:br>
            <a:r>
              <a:rPr lang="fr-FR" sz="4400" dirty="0">
                <a:solidFill>
                  <a:srgbClr val="000000"/>
                </a:solidFill>
                <a:effectLst/>
                <a:latin typeface="Arial Rounded MT Bold" panose="020F0704030504030204" pitchFamily="34" charset="0"/>
                <a:ea typeface="Calibri" panose="020F0502020204030204" pitchFamily="34" charset="0"/>
                <a:cs typeface="Tahoma" panose="020B0604030504040204" pitchFamily="34" charset="0"/>
              </a:rPr>
              <a:t>L’ange le surprend avec son arrivée, au point de lui faire perdre l’équilibre pendant qu’il se retourne pour le regarder. Le regard de Matthieu est vif, attentif, dévot, respectueux. Il attend de saisir la parole sacrée avec sa main, qui tient un stylo.</a:t>
            </a:r>
            <a:endParaRPr lang="fr-FR" sz="44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5" name="Rectangle 4"/>
          <p:cNvSpPr/>
          <p:nvPr/>
        </p:nvSpPr>
        <p:spPr>
          <a:xfrm>
            <a:off x="6055109" y="5934407"/>
            <a:ext cx="5246905" cy="710333"/>
          </a:xfrm>
          <a:prstGeom prst="rect">
            <a:avLst/>
          </a:prstGeom>
          <a:noFill/>
          <a:ln w="60325">
            <a:solidFill>
              <a:srgbClr val="FF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Louis Mouille Audio italien caravagg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08004" y="5971271"/>
            <a:ext cx="622080" cy="622080"/>
          </a:xfrm>
          <a:prstGeom prst="rect">
            <a:avLst/>
          </a:prstGeom>
        </p:spPr>
      </p:pic>
      <p:sp>
        <p:nvSpPr>
          <p:cNvPr id="7" name="ZoneTexte 6"/>
          <p:cNvSpPr txBox="1"/>
          <p:nvPr/>
        </p:nvSpPr>
        <p:spPr>
          <a:xfrm>
            <a:off x="6851350" y="5979900"/>
            <a:ext cx="4720065" cy="646331"/>
          </a:xfrm>
          <a:prstGeom prst="rect">
            <a:avLst/>
          </a:prstGeom>
          <a:noFill/>
        </p:spPr>
        <p:txBody>
          <a:bodyPr wrap="square" rtlCol="0">
            <a:spAutoFit/>
          </a:bodyPr>
          <a:lstStyle/>
          <a:p>
            <a:pPr algn="ctr"/>
            <a:r>
              <a:rPr lang="fr-FR" b="1" i="1" dirty="0" smtClean="0"/>
              <a:t>Cliquer sur bouton pour </a:t>
            </a:r>
            <a:r>
              <a:rPr lang="fr-FR" b="1" i="1" dirty="0" smtClean="0"/>
              <a:t>écouter                            </a:t>
            </a:r>
            <a:r>
              <a:rPr lang="fr-FR" b="1" i="1" dirty="0" smtClean="0"/>
              <a:t>la description de l’artiste</a:t>
            </a:r>
            <a:endParaRPr lang="fr-FR" b="1" i="1" dirty="0"/>
          </a:p>
        </p:txBody>
      </p:sp>
      <p:sp>
        <p:nvSpPr>
          <p:cNvPr id="8" name="Rectangle 7"/>
          <p:cNvSpPr/>
          <p:nvPr/>
        </p:nvSpPr>
        <p:spPr>
          <a:xfrm>
            <a:off x="691201" y="5907218"/>
            <a:ext cx="4914906" cy="710333"/>
          </a:xfrm>
          <a:prstGeom prst="rect">
            <a:avLst/>
          </a:prstGeom>
          <a:noFill/>
          <a:ln w="60325">
            <a:solidFill>
              <a:srgbClr val="FF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679241" y="5862918"/>
            <a:ext cx="4965352" cy="646331"/>
          </a:xfrm>
          <a:prstGeom prst="rect">
            <a:avLst/>
          </a:prstGeom>
          <a:noFill/>
        </p:spPr>
        <p:txBody>
          <a:bodyPr wrap="square" rtlCol="0">
            <a:spAutoFit/>
          </a:bodyPr>
          <a:lstStyle/>
          <a:p>
            <a:pPr algn="ctr"/>
            <a:r>
              <a:rPr lang="fr-FR" b="1" i="1" dirty="0" smtClean="0"/>
              <a:t>         Cliquer </a:t>
            </a:r>
            <a:r>
              <a:rPr lang="fr-FR" b="1" i="1" dirty="0" smtClean="0"/>
              <a:t>sur bouton pour écouter la description de l’artiste</a:t>
            </a:r>
            <a:endParaRPr lang="fr-FR" b="1" i="1" dirty="0"/>
          </a:p>
        </p:txBody>
      </p:sp>
      <p:pic>
        <p:nvPicPr>
          <p:cNvPr id="10" name="enregistrement #6.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94325" y="5939216"/>
            <a:ext cx="641307" cy="641307"/>
          </a:xfrm>
          <a:prstGeom prst="rect">
            <a:avLst/>
          </a:prstGeom>
        </p:spPr>
      </p:pic>
    </p:spTree>
    <p:extLst>
      <p:ext uri="{BB962C8B-B14F-4D97-AF65-F5344CB8AC3E}">
        <p14:creationId xmlns:p14="http://schemas.microsoft.com/office/powerpoint/2010/main" val="97629765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40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698"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7E4ABF3-06F7-4EF5-A051-0CADB3E03D65}"/>
              </a:ext>
            </a:extLst>
          </p:cNvPr>
          <p:cNvSpPr>
            <a:spLocks noGrp="1"/>
          </p:cNvSpPr>
          <p:nvPr>
            <p:ph type="title"/>
          </p:nvPr>
        </p:nvSpPr>
        <p:spPr>
          <a:xfrm>
            <a:off x="586596" y="4313208"/>
            <a:ext cx="3812876" cy="1552754"/>
          </a:xfrm>
        </p:spPr>
        <p:txBody>
          <a:bodyPr>
            <a:normAutofit/>
          </a:bodyPr>
          <a:lstStyle/>
          <a:p>
            <a:r>
              <a:rPr lang="fr-FR" sz="1600" dirty="0">
                <a:solidFill>
                  <a:srgbClr val="000000"/>
                </a:solidFill>
                <a:effectLst/>
                <a:latin typeface="Arial Rounded MT Bold" panose="020F0704030504030204" pitchFamily="34" charset="0"/>
                <a:ea typeface="Calibri" panose="020F0502020204030204" pitchFamily="34" charset="0"/>
                <a:cs typeface="Tahoma" panose="020B0604030504040204" pitchFamily="34" charset="0"/>
              </a:rPr>
              <a:t>Ottavio Leoni, </a:t>
            </a:r>
            <a:r>
              <a:rPr lang="fr-FR" sz="1600" i="1" dirty="0">
                <a:solidFill>
                  <a:srgbClr val="000000"/>
                </a:solidFill>
                <a:effectLst/>
                <a:latin typeface="Arial Rounded MT Bold" panose="020F0704030504030204" pitchFamily="34" charset="0"/>
                <a:ea typeface="Calibri" panose="020F0502020204030204" pitchFamily="34" charset="0"/>
                <a:cs typeface="Tahoma" panose="020B0604030504040204" pitchFamily="34" charset="0"/>
              </a:rPr>
              <a:t>Le Caravage,</a:t>
            </a:r>
            <a:r>
              <a:rPr lang="fr-FR" sz="1600" dirty="0">
                <a:solidFill>
                  <a:srgbClr val="000000"/>
                </a:solidFill>
                <a:effectLst/>
                <a:latin typeface="Arial Rounded MT Bold" panose="020F0704030504030204" pitchFamily="34" charset="0"/>
                <a:ea typeface="Calibri" panose="020F0502020204030204" pitchFamily="34" charset="0"/>
                <a:cs typeface="Tahoma" panose="020B0604030504040204" pitchFamily="34" charset="0"/>
              </a:rPr>
              <a:t> Florence bibliothèque </a:t>
            </a:r>
            <a:r>
              <a:rPr lang="fr-FR" sz="1600" dirty="0" err="1">
                <a:solidFill>
                  <a:srgbClr val="000000"/>
                </a:solidFill>
                <a:effectLst/>
                <a:latin typeface="Arial Rounded MT Bold" panose="020F0704030504030204" pitchFamily="34" charset="0"/>
                <a:ea typeface="Calibri" panose="020F0502020204030204" pitchFamily="34" charset="0"/>
                <a:cs typeface="Tahoma" panose="020B0604030504040204" pitchFamily="34" charset="0"/>
              </a:rPr>
              <a:t>Marucelliana</a:t>
            </a:r>
            <a:r>
              <a:rPr lang="fr-FR" sz="1600" dirty="0">
                <a:solidFill>
                  <a:srgbClr val="000000"/>
                </a:solidFill>
                <a:effectLst/>
                <a:latin typeface="Arial Rounded MT Bold" panose="020F0704030504030204" pitchFamily="34" charset="0"/>
                <a:ea typeface="Calibri" panose="020F0502020204030204" pitchFamily="34" charset="0"/>
                <a:cs typeface="Tahoma" panose="020B0604030504040204" pitchFamily="34" charset="0"/>
              </a:rPr>
              <a:t>, vers 1621</a:t>
            </a:r>
            <a:r>
              <a:rPr lang="fr-FR" sz="1800" dirty="0">
                <a:effectLst/>
                <a:latin typeface="Calibri" panose="020F0502020204030204" pitchFamily="34" charset="0"/>
                <a:ea typeface="Calibri" panose="020F0502020204030204" pitchFamily="34" charset="0"/>
                <a:cs typeface="Times New Roman" panose="02020603050405020304" pitchFamily="18" charset="0"/>
              </a:rPr>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fr-FR" dirty="0"/>
          </a:p>
        </p:txBody>
      </p:sp>
      <p:pic>
        <p:nvPicPr>
          <p:cNvPr id="4" name="Espace réservé du contenu 3">
            <a:extLst>
              <a:ext uri="{FF2B5EF4-FFF2-40B4-BE49-F238E27FC236}">
                <a16:creationId xmlns:a16="http://schemas.microsoft.com/office/drawing/2014/main" xmlns="" id="{27036F4D-78F6-4F22-9679-0652A4BA9449}"/>
              </a:ext>
            </a:extLst>
          </p:cNvPr>
          <p:cNvPicPr>
            <a:picLocks noGrp="1" noChangeAspect="1"/>
          </p:cNvPicPr>
          <p:nvPr>
            <p:ph idx="1"/>
          </p:nvPr>
        </p:nvPicPr>
        <p:blipFill>
          <a:blip r:embed="rId2"/>
          <a:stretch>
            <a:fillRect/>
          </a:stretch>
        </p:blipFill>
        <p:spPr>
          <a:xfrm>
            <a:off x="5239050" y="396816"/>
            <a:ext cx="5733750" cy="5733750"/>
          </a:xfrm>
          <a:prstGeom prst="rect">
            <a:avLst/>
          </a:prstGeom>
        </p:spPr>
      </p:pic>
    </p:spTree>
    <p:extLst>
      <p:ext uri="{BB962C8B-B14F-4D97-AF65-F5344CB8AC3E}">
        <p14:creationId xmlns:p14="http://schemas.microsoft.com/office/powerpoint/2010/main" val="2281865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95BE9C-1013-4380-9E31-02085E1200DF}"/>
              </a:ext>
            </a:extLst>
          </p:cNvPr>
          <p:cNvSpPr>
            <a:spLocks noGrp="1"/>
          </p:cNvSpPr>
          <p:nvPr>
            <p:ph type="title"/>
          </p:nvPr>
        </p:nvSpPr>
        <p:spPr>
          <a:xfrm>
            <a:off x="1052422" y="4658264"/>
            <a:ext cx="4278703" cy="1878584"/>
          </a:xfrm>
        </p:spPr>
        <p:txBody>
          <a:bodyPr>
            <a:normAutofit/>
          </a:bodyPr>
          <a:lstStyle/>
          <a:p>
            <a:r>
              <a:rPr lang="fr-FR" sz="1800" dirty="0">
                <a:solidFill>
                  <a:srgbClr val="000000"/>
                </a:solidFill>
                <a:effectLst/>
                <a:latin typeface="Arial Rounded MT Bold" panose="020F0704030504030204" pitchFamily="34" charset="0"/>
                <a:ea typeface="Calibri" panose="020F0502020204030204" pitchFamily="34" charset="0"/>
                <a:cs typeface="Tahoma" panose="020B0604030504040204" pitchFamily="34" charset="0"/>
              </a:rPr>
              <a:t>Le Caravage, </a:t>
            </a:r>
            <a:r>
              <a:rPr lang="fr-FR" sz="1800" i="1" dirty="0">
                <a:solidFill>
                  <a:srgbClr val="000000"/>
                </a:solidFill>
                <a:effectLst/>
                <a:latin typeface="Arial Rounded MT Bold" panose="020F0704030504030204" pitchFamily="34" charset="0"/>
                <a:ea typeface="Calibri" panose="020F0502020204030204" pitchFamily="34" charset="0"/>
                <a:cs typeface="Tahoma" panose="020B0604030504040204" pitchFamily="34" charset="0"/>
              </a:rPr>
              <a:t>Saint Matthieu et l’Ange, </a:t>
            </a:r>
            <a:r>
              <a:rPr lang="fr-FR" sz="1800" dirty="0">
                <a:solidFill>
                  <a:srgbClr val="000000"/>
                </a:solidFill>
                <a:effectLst/>
                <a:latin typeface="Arial Rounded MT Bold" panose="020F0704030504030204" pitchFamily="34" charset="0"/>
                <a:ea typeface="Calibri" panose="020F0502020204030204" pitchFamily="34" charset="0"/>
                <a:cs typeface="Tahoma" panose="020B0604030504040204" pitchFamily="34" charset="0"/>
              </a:rPr>
              <a:t>Rome, église de Saint Louis des Français, vers 1602</a:t>
            </a:r>
            <a:r>
              <a:rPr lang="fr-FR" sz="1800" dirty="0">
                <a:effectLst/>
                <a:latin typeface="Calibri" panose="020F0502020204030204" pitchFamily="34" charset="0"/>
                <a:ea typeface="Calibri" panose="020F0502020204030204" pitchFamily="34" charset="0"/>
                <a:cs typeface="Times New Roman" panose="02020603050405020304" pitchFamily="18" charset="0"/>
              </a:rPr>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fr-FR" dirty="0"/>
          </a:p>
        </p:txBody>
      </p:sp>
      <p:pic>
        <p:nvPicPr>
          <p:cNvPr id="4" name="Espace réservé du contenu 3">
            <a:extLst>
              <a:ext uri="{FF2B5EF4-FFF2-40B4-BE49-F238E27FC236}">
                <a16:creationId xmlns:a16="http://schemas.microsoft.com/office/drawing/2014/main" xmlns="" id="{4C534900-952E-4C6B-AE50-FA333AE1F5E5}"/>
              </a:ext>
            </a:extLst>
          </p:cNvPr>
          <p:cNvPicPr>
            <a:picLocks noGrp="1" noChangeAspect="1"/>
          </p:cNvPicPr>
          <p:nvPr>
            <p:ph idx="1"/>
          </p:nvPr>
        </p:nvPicPr>
        <p:blipFill>
          <a:blip r:embed="rId2"/>
          <a:stretch>
            <a:fillRect/>
          </a:stretch>
        </p:blipFill>
        <p:spPr>
          <a:xfrm>
            <a:off x="6337540" y="217634"/>
            <a:ext cx="3972749" cy="6215697"/>
          </a:xfrm>
          <a:prstGeom prst="rect">
            <a:avLst/>
          </a:prstGeom>
        </p:spPr>
      </p:pic>
    </p:spTree>
    <p:extLst>
      <p:ext uri="{BB962C8B-B14F-4D97-AF65-F5344CB8AC3E}">
        <p14:creationId xmlns:p14="http://schemas.microsoft.com/office/powerpoint/2010/main" val="900450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8F06E45-5BBB-4B00-A464-ABCB2684383A}"/>
              </a:ext>
            </a:extLst>
          </p:cNvPr>
          <p:cNvSpPr>
            <a:spLocks noGrp="1"/>
          </p:cNvSpPr>
          <p:nvPr>
            <p:ph type="title"/>
          </p:nvPr>
        </p:nvSpPr>
        <p:spPr>
          <a:solidFill>
            <a:srgbClr val="FFFF00"/>
          </a:solidFill>
        </p:spPr>
        <p:txBody>
          <a:bodyPr>
            <a:normAutofit/>
          </a:bodyPr>
          <a:lstStyle/>
          <a:p>
            <a:pPr algn="ctr"/>
            <a:r>
              <a:rPr lang="fr-FR" sz="4000" i="1" dirty="0">
                <a:effectLst/>
                <a:latin typeface="Elephant" panose="02020904090505020303" pitchFamily="18" charset="0"/>
                <a:ea typeface="Calibri" panose="020F0502020204030204" pitchFamily="34" charset="0"/>
                <a:cs typeface="Times New Roman" panose="02020603050405020304" pitchFamily="18" charset="0"/>
              </a:rPr>
              <a:t>MICHELANGELO</a:t>
            </a:r>
            <a:r>
              <a:rPr lang="fr-FR" sz="4000" dirty="0">
                <a:effectLst/>
                <a:latin typeface="Calibri" panose="020F0502020204030204" pitchFamily="34" charset="0"/>
                <a:ea typeface="Calibri" panose="020F0502020204030204" pitchFamily="34" charset="0"/>
                <a:cs typeface="Times New Roman" panose="02020603050405020304" pitchFamily="18" charset="0"/>
              </a:rPr>
              <a:t/>
            </a:r>
            <a:br>
              <a:rPr lang="fr-FR" sz="4000" dirty="0">
                <a:effectLst/>
                <a:latin typeface="Calibri" panose="020F0502020204030204" pitchFamily="34" charset="0"/>
                <a:ea typeface="Calibri" panose="020F0502020204030204" pitchFamily="34" charset="0"/>
                <a:cs typeface="Times New Roman" panose="02020603050405020304" pitchFamily="18" charset="0"/>
              </a:rPr>
            </a:br>
            <a:endParaRPr lang="fr-FR" sz="4000" dirty="0"/>
          </a:p>
        </p:txBody>
      </p:sp>
      <p:sp>
        <p:nvSpPr>
          <p:cNvPr id="3" name="Espace réservé du contenu 2">
            <a:extLst>
              <a:ext uri="{FF2B5EF4-FFF2-40B4-BE49-F238E27FC236}">
                <a16:creationId xmlns:a16="http://schemas.microsoft.com/office/drawing/2014/main" xmlns="" id="{2A9C6811-1AA4-40B6-B7EB-CA37AD771C79}"/>
              </a:ext>
            </a:extLst>
          </p:cNvPr>
          <p:cNvSpPr>
            <a:spLocks noGrp="1"/>
          </p:cNvSpPr>
          <p:nvPr>
            <p:ph sz="half" idx="1"/>
          </p:nvPr>
        </p:nvSpPr>
        <p:spPr/>
        <p:txBody>
          <a:bodyPr>
            <a:normAutofit fontScale="85000" lnSpcReduction="10000"/>
          </a:bodyPr>
          <a:lstStyle/>
          <a:p>
            <a:pPr>
              <a:lnSpc>
                <a:spcPct val="115000"/>
              </a:lnSpc>
              <a:spcAft>
                <a:spcPts val="1000"/>
              </a:spcAft>
            </a:pPr>
            <a:r>
              <a:rPr lang="it-IT" sz="1800" i="1" dirty="0">
                <a:effectLst/>
                <a:latin typeface="Comic Sans MS" panose="030F0702030302020204" pitchFamily="66" charset="0"/>
                <a:ea typeface="Calibri" panose="020F0502020204030204" pitchFamily="34" charset="0"/>
                <a:cs typeface="Times New Roman" panose="02020603050405020304" pitchFamily="18" charset="0"/>
              </a:rPr>
              <a:t>L’artista che vi presento é Michelangelo Buonarroti, conosciuto con il semplice nome Michelangelo uno de i piu grandi artisti del Rinascimento. </a:t>
            </a:r>
            <a:r>
              <a:rPr lang="it-IT" sz="1800" i="1" dirty="0" smtClean="0">
                <a:effectLst/>
                <a:latin typeface="Comic Sans MS" panose="030F0702030302020204" pitchFamily="66" charset="0"/>
                <a:ea typeface="Calibri" panose="020F0502020204030204" pitchFamily="34" charset="0"/>
                <a:cs typeface="Times New Roman" panose="02020603050405020304" pitchFamily="18" charset="0"/>
              </a:rPr>
              <a:t/>
            </a:r>
            <a:br>
              <a:rPr lang="it-IT" sz="1800" i="1" dirty="0" smtClean="0">
                <a:effectLst/>
                <a:latin typeface="Comic Sans MS" panose="030F0702030302020204" pitchFamily="66" charset="0"/>
                <a:ea typeface="Calibri" panose="020F0502020204030204" pitchFamily="34" charset="0"/>
                <a:cs typeface="Times New Roman" panose="02020603050405020304" pitchFamily="18" charset="0"/>
              </a:rPr>
            </a:br>
            <a:r>
              <a:rPr lang="it-IT" sz="1800" i="1" dirty="0" smtClean="0">
                <a:effectLst/>
                <a:latin typeface="Comic Sans MS" panose="030F0702030302020204" pitchFamily="66" charset="0"/>
                <a:ea typeface="Calibri" panose="020F0502020204030204" pitchFamily="34" charset="0"/>
                <a:cs typeface="Times New Roman" panose="02020603050405020304" pitchFamily="18" charset="0"/>
              </a:rPr>
              <a:t>Nato </a:t>
            </a:r>
            <a:r>
              <a:rPr lang="it-IT" sz="1800" i="1" dirty="0">
                <a:effectLst/>
                <a:latin typeface="Comic Sans MS" panose="030F0702030302020204" pitchFamily="66" charset="0"/>
                <a:ea typeface="Calibri" panose="020F0502020204030204" pitchFamily="34" charset="0"/>
                <a:cs typeface="Times New Roman" panose="02020603050405020304" pitchFamily="18" charset="0"/>
              </a:rPr>
              <a:t>a Caprese, nel 1475 (mille cuattrocene morto nel 1564. è stato scultore, architetto, poeta e pittore </a:t>
            </a:r>
            <a:r>
              <a:rPr lang="it-IT" sz="1800" i="1" dirty="0" smtClean="0">
                <a:effectLst/>
                <a:latin typeface="Comic Sans MS" panose="030F0702030302020204" pitchFamily="66" charset="0"/>
                <a:ea typeface="Calibri" panose="020F0502020204030204" pitchFamily="34" charset="0"/>
                <a:cs typeface="Times New Roman" panose="02020603050405020304" pitchFamily="18" charset="0"/>
              </a:rPr>
              <a:t>italiano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it-IT" sz="1800" i="1" dirty="0">
                <a:effectLst/>
                <a:latin typeface="Comic Sans MS" panose="030F0702030302020204" pitchFamily="66" charset="0"/>
                <a:ea typeface="Calibri" panose="020F0502020204030204" pitchFamily="34" charset="0"/>
                <a:cs typeface="Times New Roman" panose="02020603050405020304" pitchFamily="18" charset="0"/>
              </a:rPr>
              <a:t>Una delle opere maggiori che ha raelizzato é sicuramente l’affresco della  volta della Cappella Sistina, che si trova al Vaticano.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it-IT" sz="1800" i="1" dirty="0">
                <a:effectLst/>
                <a:latin typeface="Comic Sans MS" panose="030F0702030302020204" pitchFamily="66" charset="0"/>
                <a:ea typeface="Calibri" panose="020F0502020204030204" pitchFamily="34" charset="0"/>
                <a:cs typeface="Times New Roman" panose="02020603050405020304" pitchFamily="18" charset="0"/>
              </a:rPr>
              <a:t>L’affresco é composto di varie scene del nuovo e del vecchio testamento.  La scena che mi ha più colpito é quella che rappresenta la « creazione d’Adamo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it-IT" sz="1800" i="1" dirty="0">
                <a:effectLst/>
                <a:latin typeface="Comic Sans MS" panose="030F0702030302020204" pitchFamily="66" charset="0"/>
                <a:ea typeface="Calibri" panose="020F0502020204030204" pitchFamily="34" charset="0"/>
                <a:cs typeface="Times New Roman" panose="02020603050405020304" pitchFamily="18" charset="0"/>
              </a:rPr>
              <a:t>Michelangelo ha dipinto l’opera nel 1511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
        <p:nvSpPr>
          <p:cNvPr id="4" name="Espace réservé du contenu 3">
            <a:extLst>
              <a:ext uri="{FF2B5EF4-FFF2-40B4-BE49-F238E27FC236}">
                <a16:creationId xmlns:a16="http://schemas.microsoft.com/office/drawing/2014/main" xmlns="" id="{132C92CE-D944-4B5B-9312-742E8B53831E}"/>
              </a:ext>
            </a:extLst>
          </p:cNvPr>
          <p:cNvSpPr>
            <a:spLocks noGrp="1"/>
          </p:cNvSpPr>
          <p:nvPr>
            <p:ph sz="half" idx="2"/>
          </p:nvPr>
        </p:nvSpPr>
        <p:spPr/>
        <p:txBody>
          <a:bodyPr>
            <a:normAutofit fontScale="85000" lnSpcReduction="10000"/>
          </a:bodyPr>
          <a:lstStyle/>
          <a:p>
            <a:pPr>
              <a:lnSpc>
                <a:spcPct val="115000"/>
              </a:lnSpc>
              <a:spcAft>
                <a:spcPts val="1000"/>
              </a:spcAft>
            </a:pPr>
            <a:r>
              <a:rPr lang="fr-FR" sz="1800" i="1" dirty="0">
                <a:effectLst/>
                <a:latin typeface="Comic Sans MS" panose="030F0702030302020204" pitchFamily="66" charset="0"/>
                <a:ea typeface="Calibri" panose="020F0502020204030204" pitchFamily="34" charset="0"/>
                <a:cs typeface="Times New Roman" panose="02020603050405020304" pitchFamily="18" charset="0"/>
              </a:rPr>
              <a:t>L’artiste que je vous présente est Michelangelo Buonarroti, connu sous le nom de Michel-Ange, un des plus grands artistes de la Renaissance. </a:t>
            </a:r>
            <a:r>
              <a:rPr lang="fr-FR" sz="1800" i="1" dirty="0" smtClean="0">
                <a:effectLst/>
                <a:latin typeface="Comic Sans MS" panose="030F0702030302020204" pitchFamily="66" charset="0"/>
                <a:ea typeface="Calibri" panose="020F0502020204030204" pitchFamily="34" charset="0"/>
                <a:cs typeface="Times New Roman" panose="02020603050405020304" pitchFamily="18" charset="0"/>
              </a:rPr>
              <a:t/>
            </a:r>
            <a:br>
              <a:rPr lang="fr-FR" sz="1800" i="1" dirty="0" smtClean="0">
                <a:effectLst/>
                <a:latin typeface="Comic Sans MS" panose="030F0702030302020204" pitchFamily="66" charset="0"/>
                <a:ea typeface="Calibri" panose="020F0502020204030204" pitchFamily="34" charset="0"/>
                <a:cs typeface="Times New Roman" panose="02020603050405020304" pitchFamily="18" charset="0"/>
              </a:rPr>
            </a:br>
            <a:r>
              <a:rPr lang="fr-FR" sz="1800" i="1" dirty="0" smtClean="0">
                <a:effectLst/>
                <a:latin typeface="Comic Sans MS" panose="030F0702030302020204" pitchFamily="66" charset="0"/>
                <a:ea typeface="Calibri" panose="020F0502020204030204" pitchFamily="34" charset="0"/>
                <a:cs typeface="Times New Roman" panose="02020603050405020304" pitchFamily="18" charset="0"/>
              </a:rPr>
              <a:t>Né </a:t>
            </a:r>
            <a:r>
              <a:rPr lang="fr-FR" sz="1800" i="1" dirty="0">
                <a:effectLst/>
                <a:latin typeface="Comic Sans MS" panose="030F0702030302020204" pitchFamily="66" charset="0"/>
                <a:ea typeface="Calibri" panose="020F0502020204030204" pitchFamily="34" charset="0"/>
                <a:cs typeface="Times New Roman" panose="02020603050405020304" pitchFamily="18" charset="0"/>
              </a:rPr>
              <a:t>à </a:t>
            </a:r>
            <a:r>
              <a:rPr lang="fr-FR" sz="1800" i="1" dirty="0" err="1">
                <a:effectLst/>
                <a:latin typeface="Comic Sans MS" panose="030F0702030302020204" pitchFamily="66" charset="0"/>
                <a:ea typeface="Calibri" panose="020F0502020204030204" pitchFamily="34" charset="0"/>
                <a:cs typeface="Times New Roman" panose="02020603050405020304" pitchFamily="18" charset="0"/>
              </a:rPr>
              <a:t>Caprese</a:t>
            </a:r>
            <a:r>
              <a:rPr lang="fr-FR" sz="1800" i="1" dirty="0">
                <a:effectLst/>
                <a:latin typeface="Comic Sans MS" panose="030F0702030302020204" pitchFamily="66" charset="0"/>
                <a:ea typeface="Calibri" panose="020F0502020204030204" pitchFamily="34" charset="0"/>
                <a:cs typeface="Times New Roman" panose="02020603050405020304" pitchFamily="18" charset="0"/>
              </a:rPr>
              <a:t> en 1475 ; mort en 1564, il était un sculpteur, un architecte, un poète et un peintre italien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i="1" dirty="0">
                <a:effectLst/>
                <a:latin typeface="Comic Sans MS" panose="030F0702030302020204" pitchFamily="66" charset="0"/>
                <a:ea typeface="Calibri" panose="020F0502020204030204" pitchFamily="34" charset="0"/>
                <a:cs typeface="Times New Roman" panose="02020603050405020304" pitchFamily="18" charset="0"/>
              </a:rPr>
              <a:t>L'une de ses œuvres les plus importantes est la fresque du plafond de la Chapelle Sixtine, qui se trouve au Vatican.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i="1" dirty="0">
                <a:effectLst/>
                <a:latin typeface="Comic Sans MS" panose="030F0702030302020204" pitchFamily="66" charset="0"/>
                <a:ea typeface="Calibri" panose="020F0502020204030204" pitchFamily="34" charset="0"/>
                <a:cs typeface="Times New Roman" panose="02020603050405020304" pitchFamily="18" charset="0"/>
              </a:rPr>
              <a:t>La fresque est composée de différentes scènes du Nouveau et de l'Ancien Testament.  La scène qui m'a le plus impressionné est celle qui représente la "Création d'Adam".</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i="1" dirty="0">
                <a:effectLst/>
                <a:latin typeface="Comic Sans MS" panose="030F0702030302020204" pitchFamily="66" charset="0"/>
                <a:ea typeface="Calibri" panose="020F0502020204030204" pitchFamily="34" charset="0"/>
                <a:cs typeface="Times New Roman" panose="02020603050405020304" pitchFamily="18" charset="0"/>
              </a:rPr>
              <a:t>Michel-Ange a peint l'œuvre en 1511.</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pic>
        <p:nvPicPr>
          <p:cNvPr id="10" name="Enregistrement Michelangelo Mathias Molongo.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17525" y="6215446"/>
            <a:ext cx="447329" cy="447329"/>
          </a:xfrm>
          <a:prstGeom prst="rect">
            <a:avLst/>
          </a:prstGeom>
        </p:spPr>
      </p:pic>
      <p:sp>
        <p:nvSpPr>
          <p:cNvPr id="11" name="Rectangle 10"/>
          <p:cNvSpPr/>
          <p:nvPr/>
        </p:nvSpPr>
        <p:spPr>
          <a:xfrm>
            <a:off x="5302565" y="6215446"/>
            <a:ext cx="5735780" cy="369332"/>
          </a:xfrm>
          <a:prstGeom prst="rect">
            <a:avLst/>
          </a:prstGeom>
        </p:spPr>
        <p:txBody>
          <a:bodyPr wrap="square">
            <a:spAutoFit/>
          </a:bodyPr>
          <a:lstStyle/>
          <a:p>
            <a:r>
              <a:rPr lang="fr-FR" b="1" i="1" dirty="0"/>
              <a:t>Cliquer sur bouton pour écouter la description de </a:t>
            </a:r>
            <a:r>
              <a:rPr lang="fr-FR" b="1" i="1" dirty="0" smtClean="0"/>
              <a:t>l’artiste</a:t>
            </a:r>
            <a:endParaRPr lang="fr-FR" b="1" i="1" dirty="0"/>
          </a:p>
        </p:txBody>
      </p:sp>
      <p:sp>
        <p:nvSpPr>
          <p:cNvPr id="12" name="Rectangle 11"/>
          <p:cNvSpPr/>
          <p:nvPr/>
        </p:nvSpPr>
        <p:spPr>
          <a:xfrm>
            <a:off x="4605857" y="6150277"/>
            <a:ext cx="6463377" cy="545695"/>
          </a:xfrm>
          <a:prstGeom prst="rect">
            <a:avLst/>
          </a:prstGeom>
          <a:noFill/>
          <a:ln w="603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6652299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1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BC967E0-DDD8-4C3E-B85C-F66D9431DCC2}"/>
              </a:ext>
            </a:extLst>
          </p:cNvPr>
          <p:cNvSpPr>
            <a:spLocks noGrp="1"/>
          </p:cNvSpPr>
          <p:nvPr>
            <p:ph type="title"/>
          </p:nvPr>
        </p:nvSpPr>
        <p:spPr>
          <a:xfrm>
            <a:off x="1570008" y="6556075"/>
            <a:ext cx="8488393" cy="215660"/>
          </a:xfrm>
        </p:spPr>
        <p:txBody>
          <a:bodyPr>
            <a:normAutofit fontScale="90000"/>
          </a:bodyPr>
          <a:lstStyle/>
          <a:p>
            <a:pPr>
              <a:lnSpc>
                <a:spcPct val="115000"/>
              </a:lnSpc>
              <a:spcAft>
                <a:spcPts val="1000"/>
              </a:spcAft>
            </a:pPr>
            <a:r>
              <a:rPr lang="it-IT"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Daniele da Volterra, </a:t>
            </a:r>
            <a:r>
              <a:rPr lang="it-IT" sz="1800" i="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Ritratto di Michelangelo</a:t>
            </a:r>
            <a:r>
              <a:rPr lang="it-IT"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a:t>
            </a:r>
            <a:r>
              <a:rPr lang="fr-FR"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it-IT" sz="1800" u="sng" dirty="0">
                <a:solidFill>
                  <a:srgbClr val="000000"/>
                </a:solidFill>
                <a:effectLst/>
                <a:latin typeface="Comic Sans MS" panose="030F0702030302020204" pitchFamily="66" charset="0"/>
                <a:ea typeface="Calibri" panose="020F0502020204030204" pitchFamily="34" charset="0"/>
                <a:cs typeface="Arial" panose="020B0604020202020204" pitchFamily="34" charset="0"/>
                <a:hlinkClick r:id="rId2" tooltip="w:fr:Metropolitan Museum of Art"/>
              </a:rPr>
              <a:t>Metropolitan Museum of Art</a:t>
            </a:r>
            <a:r>
              <a:rPr lang="it-IT" sz="1800" dirty="0">
                <a:solidFill>
                  <a:srgbClr val="000000"/>
                </a:solidFill>
                <a:effectLst/>
                <a:latin typeface="Comic Sans MS" panose="030F0702030302020204" pitchFamily="66" charset="0"/>
                <a:ea typeface="Calibri" panose="020F0502020204030204" pitchFamily="34" charset="0"/>
                <a:cs typeface="Arial" panose="020B0604020202020204" pitchFamily="34" charset="0"/>
              </a:rPr>
              <a:t> , 1544</a:t>
            </a:r>
            <a:r>
              <a:rPr lang="it-IT" sz="1800" i="1" dirty="0">
                <a:effectLst/>
                <a:latin typeface="Comic Sans MS" panose="030F0702030302020204" pitchFamily="66" charset="0"/>
                <a:ea typeface="Calibri" panose="020F0502020204030204" pitchFamily="34" charset="0"/>
                <a:cs typeface="Times New Roman" panose="02020603050405020304" pitchFamily="18" charset="0"/>
              </a:rPr>
              <a:t/>
            </a:r>
            <a:br>
              <a:rPr lang="it-IT" sz="1800" i="1" dirty="0">
                <a:effectLst/>
                <a:latin typeface="Comic Sans MS" panose="030F0702030302020204" pitchFamily="66"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fr-FR" dirty="0"/>
          </a:p>
        </p:txBody>
      </p:sp>
      <p:pic>
        <p:nvPicPr>
          <p:cNvPr id="4" name="Espace réservé du contenu 3" descr="Autoportrait, par Michelangelo | Michel ange, Michel, Peintres italiens">
            <a:extLst>
              <a:ext uri="{FF2B5EF4-FFF2-40B4-BE49-F238E27FC236}">
                <a16:creationId xmlns:a16="http://schemas.microsoft.com/office/drawing/2014/main" xmlns="" id="{02140027-00E8-4BD8-81C1-A574D7E57999}"/>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51059" y="250167"/>
            <a:ext cx="4564805" cy="5616245"/>
          </a:xfrm>
          <a:prstGeom prst="rect">
            <a:avLst/>
          </a:prstGeom>
          <a:noFill/>
          <a:ln>
            <a:noFill/>
          </a:ln>
        </p:spPr>
      </p:pic>
    </p:spTree>
    <p:extLst>
      <p:ext uri="{BB962C8B-B14F-4D97-AF65-F5344CB8AC3E}">
        <p14:creationId xmlns:p14="http://schemas.microsoft.com/office/powerpoint/2010/main" val="125622333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BEA671E-FE18-45EE-8BDC-F3B9B8D42692}"/>
              </a:ext>
            </a:extLst>
          </p:cNvPr>
          <p:cNvSpPr>
            <a:spLocks noGrp="1"/>
          </p:cNvSpPr>
          <p:nvPr>
            <p:ph type="title"/>
          </p:nvPr>
        </p:nvSpPr>
        <p:spPr>
          <a:xfrm>
            <a:off x="258791" y="5443268"/>
            <a:ext cx="11352364" cy="1414731"/>
          </a:xfrm>
        </p:spPr>
        <p:txBody>
          <a:bodyPr>
            <a:normAutofit/>
          </a:bodyPr>
          <a:lstStyle/>
          <a:p>
            <a:pPr algn="ctr">
              <a:lnSpc>
                <a:spcPct val="115000"/>
              </a:lnSpc>
              <a:spcAft>
                <a:spcPts val="1000"/>
              </a:spcAft>
            </a:pPr>
            <a:r>
              <a:rPr lang="it-IT" sz="1800" dirty="0">
                <a:effectLst/>
                <a:latin typeface="Comic Sans MS" panose="030F0702030302020204" pitchFamily="66" charset="0"/>
                <a:ea typeface="Calibri" panose="020F0502020204030204" pitchFamily="34" charset="0"/>
                <a:cs typeface="Times New Roman" panose="02020603050405020304" pitchFamily="18" charset="0"/>
              </a:rPr>
              <a:t>Michelangelo,</a:t>
            </a:r>
            <a:r>
              <a:rPr lang="it-IT" sz="1800" i="1" dirty="0">
                <a:effectLst/>
                <a:latin typeface="Comic Sans MS" panose="030F0702030302020204" pitchFamily="66" charset="0"/>
                <a:ea typeface="Calibri" panose="020F0502020204030204" pitchFamily="34" charset="0"/>
                <a:cs typeface="Times New Roman" panose="02020603050405020304" pitchFamily="18" charset="0"/>
              </a:rPr>
              <a:t> La creazione de Adamo,  </a:t>
            </a:r>
            <a:r>
              <a:rPr lang="it-IT" sz="1800" dirty="0">
                <a:effectLst/>
                <a:latin typeface="Comic Sans MS" panose="030F0702030302020204" pitchFamily="66" charset="0"/>
                <a:ea typeface="Calibri" panose="020F0502020204030204" pitchFamily="34" charset="0"/>
                <a:cs typeface="Times New Roman" panose="02020603050405020304" pitchFamily="18" charset="0"/>
              </a:rPr>
              <a:t>1508-1512, Cappella Sistina, Roma</a:t>
            </a:r>
            <a:r>
              <a:rPr lang="fr-FR" sz="1800" dirty="0">
                <a:effectLst/>
                <a:latin typeface="Calibri" panose="020F0502020204030204" pitchFamily="34" charset="0"/>
                <a:ea typeface="Calibri" panose="020F0502020204030204" pitchFamily="34" charset="0"/>
                <a:cs typeface="Times New Roman" panose="02020603050405020304" pitchFamily="18" charset="0"/>
              </a:rPr>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fr-FR" dirty="0"/>
          </a:p>
        </p:txBody>
      </p:sp>
      <p:pic>
        <p:nvPicPr>
          <p:cNvPr id="6" name="Espace réservé du contenu 5">
            <a:extLst>
              <a:ext uri="{FF2B5EF4-FFF2-40B4-BE49-F238E27FC236}">
                <a16:creationId xmlns:a16="http://schemas.microsoft.com/office/drawing/2014/main" xmlns="" id="{4079969A-605F-4170-91D9-1A19DFD64AE5}"/>
              </a:ext>
            </a:extLst>
          </p:cNvPr>
          <p:cNvPicPr>
            <a:picLocks noGrp="1" noChangeAspect="1"/>
          </p:cNvPicPr>
          <p:nvPr>
            <p:ph idx="1"/>
          </p:nvPr>
        </p:nvPicPr>
        <p:blipFill>
          <a:blip r:embed="rId2"/>
          <a:stretch>
            <a:fillRect/>
          </a:stretch>
        </p:blipFill>
        <p:spPr>
          <a:xfrm>
            <a:off x="2486031" y="386691"/>
            <a:ext cx="6897884" cy="4617710"/>
          </a:xfrm>
          <a:prstGeom prst="rect">
            <a:avLst/>
          </a:prstGeom>
        </p:spPr>
      </p:pic>
    </p:spTree>
    <p:extLst>
      <p:ext uri="{BB962C8B-B14F-4D97-AF65-F5344CB8AC3E}">
        <p14:creationId xmlns:p14="http://schemas.microsoft.com/office/powerpoint/2010/main" val="11527222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5855F53-6FA7-4118-B088-53158F666D2F}"/>
              </a:ext>
            </a:extLst>
          </p:cNvPr>
          <p:cNvSpPr>
            <a:spLocks noGrp="1"/>
          </p:cNvSpPr>
          <p:nvPr>
            <p:ph type="title"/>
          </p:nvPr>
        </p:nvSpPr>
        <p:spPr>
          <a:solidFill>
            <a:srgbClr val="92D050"/>
          </a:solidFill>
        </p:spPr>
        <p:txBody>
          <a:bodyPr/>
          <a:lstStyle/>
          <a:p>
            <a:pPr algn="ctr"/>
            <a:r>
              <a:rPr lang="fr-FR" i="1" dirty="0">
                <a:latin typeface="Elephant" panose="02020904090505020303" pitchFamily="18" charset="0"/>
              </a:rPr>
              <a:t>Donatello</a:t>
            </a:r>
            <a:r>
              <a:rPr lang="fr-FR" dirty="0">
                <a:latin typeface="Elephant" panose="02020904090505020303" pitchFamily="18" charset="0"/>
              </a:rPr>
              <a:t> </a:t>
            </a:r>
          </a:p>
        </p:txBody>
      </p:sp>
      <p:pic>
        <p:nvPicPr>
          <p:cNvPr id="6" name="Espace réservé du contenu 5">
            <a:extLst>
              <a:ext uri="{FF2B5EF4-FFF2-40B4-BE49-F238E27FC236}">
                <a16:creationId xmlns:a16="http://schemas.microsoft.com/office/drawing/2014/main" xmlns="" id="{8DBE7B53-3101-43F1-B662-FB79A7BF2EE0}"/>
              </a:ext>
            </a:extLst>
          </p:cNvPr>
          <p:cNvPicPr>
            <a:picLocks noGrp="1" noChangeAspect="1"/>
          </p:cNvPicPr>
          <p:nvPr>
            <p:ph sz="half" idx="1"/>
          </p:nvPr>
        </p:nvPicPr>
        <p:blipFill>
          <a:blip r:embed="rId4"/>
          <a:stretch>
            <a:fillRect/>
          </a:stretch>
        </p:blipFill>
        <p:spPr>
          <a:xfrm>
            <a:off x="1018899" y="1825625"/>
            <a:ext cx="4751190" cy="4351338"/>
          </a:xfrm>
        </p:spPr>
      </p:pic>
      <p:sp>
        <p:nvSpPr>
          <p:cNvPr id="4" name="Espace réservé du contenu 3">
            <a:extLst>
              <a:ext uri="{FF2B5EF4-FFF2-40B4-BE49-F238E27FC236}">
                <a16:creationId xmlns:a16="http://schemas.microsoft.com/office/drawing/2014/main" xmlns="" id="{6453252D-46DF-4CA7-94D5-DD4DCC4FFDBE}"/>
              </a:ext>
            </a:extLst>
          </p:cNvPr>
          <p:cNvSpPr>
            <a:spLocks noGrp="1"/>
          </p:cNvSpPr>
          <p:nvPr>
            <p:ph sz="half" idx="2"/>
          </p:nvPr>
        </p:nvSpPr>
        <p:spPr/>
        <p:txBody>
          <a:bodyPr>
            <a:normAutofit fontScale="85000" lnSpcReduction="10000"/>
          </a:bodyPr>
          <a:lstStyle/>
          <a:p>
            <a:pPr marL="0" indent="0">
              <a:buNone/>
            </a:pPr>
            <a:r>
              <a:rPr lang="fr-FR" sz="1800" dirty="0">
                <a:effectLst/>
                <a:latin typeface="Comic Sans MS" panose="030F0702030302020204" pitchFamily="66" charset="0"/>
                <a:ea typeface="Times New Roman" panose="02020603050405020304" pitchFamily="18" charset="0"/>
              </a:rPr>
              <a:t>L'artiste qui a réalisé la célèbre sculpture en bronze de David est nommé. Donatello. Il est né en 1386 et est mort en 1466 à Florence.  L'artiste a passé toute sa vie dans cette ville italienne.</a:t>
            </a:r>
            <a:endParaRPr lang="fr-FR" sz="1800" dirty="0">
              <a:effectLst/>
              <a:latin typeface="Times New Roman" panose="02020603050405020304" pitchFamily="18" charset="0"/>
              <a:ea typeface="Times New Roman" panose="02020603050405020304" pitchFamily="18" charset="0"/>
            </a:endParaRPr>
          </a:p>
          <a:p>
            <a:pPr marL="0" indent="0">
              <a:buNone/>
            </a:pPr>
            <a:r>
              <a:rPr lang="fr-FR" sz="1800" dirty="0">
                <a:effectLst/>
                <a:latin typeface="Comic Sans MS" panose="030F0702030302020204" pitchFamily="66" charset="0"/>
                <a:ea typeface="Times New Roman" panose="02020603050405020304" pitchFamily="18" charset="0"/>
              </a:rPr>
              <a:t>Il fut l'un des artistes les plus importants de la Renaissance et avec le David, il créa la première sculpture grandeur nature d'un homme nu en rond, en fait elle mesure 1 mètre et 58 centimètres. Actuellement, l'œuvre est exposée au Musée national du Bargello à Florence. </a:t>
            </a:r>
            <a:endParaRPr lang="fr-FR" sz="1800" dirty="0">
              <a:effectLst/>
              <a:latin typeface="Times New Roman" panose="02020603050405020304" pitchFamily="18" charset="0"/>
              <a:ea typeface="Times New Roman" panose="02020603050405020304" pitchFamily="18" charset="0"/>
            </a:endParaRPr>
          </a:p>
          <a:p>
            <a:pPr marL="0" indent="0">
              <a:buNone/>
            </a:pPr>
            <a:r>
              <a:rPr lang="fr-FR" sz="1800" dirty="0">
                <a:effectLst/>
                <a:latin typeface="Comic Sans MS" panose="030F0702030302020204" pitchFamily="66" charset="0"/>
                <a:ea typeface="Times New Roman" panose="02020603050405020304" pitchFamily="18" charset="0"/>
              </a:rPr>
              <a:t>C'est à partir de l'époque de l'art classique, grec et romain, qu'une œuvre de ce genre n'a pas été réalisée. Le David de Donatello a été réalisé en 1440.</a:t>
            </a:r>
            <a:endParaRPr lang="fr-FR" sz="1800" dirty="0">
              <a:effectLst/>
              <a:latin typeface="Times New Roman" panose="02020603050405020304" pitchFamily="18" charset="0"/>
              <a:ea typeface="Times New Roman" panose="02020603050405020304" pitchFamily="18" charset="0"/>
            </a:endParaRPr>
          </a:p>
          <a:p>
            <a:pPr marL="0" indent="0">
              <a:buNone/>
            </a:pPr>
            <a:r>
              <a:rPr lang="fr-FR" sz="1800" dirty="0">
                <a:effectLst/>
                <a:latin typeface="Comic Sans MS" panose="030F0702030302020204" pitchFamily="66" charset="0"/>
                <a:ea typeface="Times New Roman" panose="02020603050405020304" pitchFamily="18" charset="0"/>
              </a:rPr>
              <a:t>Le David est représenté comme un très jeune garçon, qui tient une pierre dans sa main gauche, tandis que sa main droite tient une épée. Sous ses pieds se trouve la tête décapitée de Goliath. La base est composée d'une couronne circulaire, symbolisant le triomphe de la raison sur la force brute et l'irrationalité.</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7" name="Rectangle 6"/>
          <p:cNvSpPr/>
          <p:nvPr/>
        </p:nvSpPr>
        <p:spPr>
          <a:xfrm>
            <a:off x="5379537" y="6176963"/>
            <a:ext cx="5735780" cy="369332"/>
          </a:xfrm>
          <a:prstGeom prst="rect">
            <a:avLst/>
          </a:prstGeom>
          <a:ln>
            <a:noFill/>
          </a:ln>
        </p:spPr>
        <p:txBody>
          <a:bodyPr wrap="square">
            <a:spAutoFit/>
          </a:bodyPr>
          <a:lstStyle/>
          <a:p>
            <a:r>
              <a:rPr lang="fr-FR" b="1" i="1" dirty="0"/>
              <a:t>Cliquer sur bouton pour écouter la description de </a:t>
            </a:r>
            <a:r>
              <a:rPr lang="fr-FR" b="1" i="1" dirty="0" smtClean="0"/>
              <a:t>l’artiste</a:t>
            </a:r>
            <a:endParaRPr lang="fr-FR" b="1" i="1" dirty="0"/>
          </a:p>
        </p:txBody>
      </p:sp>
      <p:sp>
        <p:nvSpPr>
          <p:cNvPr id="8" name="Rectangle 7"/>
          <p:cNvSpPr/>
          <p:nvPr/>
        </p:nvSpPr>
        <p:spPr>
          <a:xfrm>
            <a:off x="4297589" y="6111793"/>
            <a:ext cx="6964076" cy="648395"/>
          </a:xfrm>
          <a:prstGeom prst="rect">
            <a:avLst/>
          </a:prstGeom>
          <a:noFill/>
          <a:ln w="60325">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 name="il_david_di_donatello_Manon_.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14624" y="6138033"/>
            <a:ext cx="557939" cy="557939"/>
          </a:xfrm>
          <a:prstGeom prst="rect">
            <a:avLst/>
          </a:prstGeom>
        </p:spPr>
      </p:pic>
    </p:spTree>
    <p:extLst>
      <p:ext uri="{BB962C8B-B14F-4D97-AF65-F5344CB8AC3E}">
        <p14:creationId xmlns:p14="http://schemas.microsoft.com/office/powerpoint/2010/main" val="55802211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2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E02CCD6-2EE2-41C8-92DC-41665C21F337}"/>
              </a:ext>
            </a:extLst>
          </p:cNvPr>
          <p:cNvSpPr>
            <a:spLocks noGrp="1"/>
          </p:cNvSpPr>
          <p:nvPr>
            <p:ph type="title"/>
          </p:nvPr>
        </p:nvSpPr>
        <p:spPr>
          <a:xfrm>
            <a:off x="517585" y="6283205"/>
            <a:ext cx="10886536" cy="177979"/>
          </a:xfrm>
        </p:spPr>
        <p:txBody>
          <a:bodyPr>
            <a:normAutofit fontScale="90000"/>
          </a:bodyPr>
          <a:lstStyle/>
          <a:p>
            <a:r>
              <a:rPr lang="fr-FR" sz="1800" i="1" dirty="0">
                <a:effectLst/>
                <a:latin typeface="Comic Sans MS" panose="030F0702030302020204" pitchFamily="66" charset="0"/>
                <a:ea typeface="Calibri" panose="020F0502020204030204" pitchFamily="34" charset="0"/>
                <a:cs typeface="Arial" panose="020B0604020202020204" pitchFamily="34" charset="0"/>
              </a:rPr>
              <a:t>Donatello</a:t>
            </a:r>
            <a:r>
              <a:rPr lang="fr-FR" sz="1800" dirty="0">
                <a:effectLst/>
                <a:latin typeface="Comic Sans MS" panose="030F0702030302020204" pitchFamily="66" charset="0"/>
                <a:ea typeface="Calibri" panose="020F0502020204030204" pitchFamily="34" charset="0"/>
                <a:cs typeface="Arial" panose="020B0604020202020204" pitchFamily="34" charset="0"/>
              </a:rPr>
              <a:t>, </a:t>
            </a:r>
            <a:r>
              <a:rPr lang="fr-FR" sz="1800" dirty="0" err="1">
                <a:effectLst/>
                <a:latin typeface="Comic Sans MS" panose="030F0702030302020204" pitchFamily="66" charset="0"/>
                <a:ea typeface="Calibri" panose="020F0502020204030204" pitchFamily="34" charset="0"/>
                <a:cs typeface="Arial" panose="020B0604020202020204" pitchFamily="34" charset="0"/>
              </a:rPr>
              <a:t>Piazzale</a:t>
            </a:r>
            <a:r>
              <a:rPr lang="fr-FR" sz="1800" dirty="0">
                <a:effectLst/>
                <a:latin typeface="Comic Sans MS" panose="030F0702030302020204" pitchFamily="66" charset="0"/>
                <a:ea typeface="Calibri" panose="020F0502020204030204" pitchFamily="34" charset="0"/>
                <a:cs typeface="Arial" panose="020B0604020202020204" pitchFamily="34" charset="0"/>
              </a:rPr>
              <a:t> </a:t>
            </a:r>
            <a:r>
              <a:rPr lang="fr-FR" sz="1800" dirty="0" err="1">
                <a:effectLst/>
                <a:latin typeface="Comic Sans MS" panose="030F0702030302020204" pitchFamily="66" charset="0"/>
                <a:ea typeface="Calibri" panose="020F0502020204030204" pitchFamily="34" charset="0"/>
                <a:cs typeface="Arial" panose="020B0604020202020204" pitchFamily="34" charset="0"/>
              </a:rPr>
              <a:t>degli</a:t>
            </a:r>
            <a:r>
              <a:rPr lang="fr-FR" sz="1800" dirty="0">
                <a:effectLst/>
                <a:latin typeface="Comic Sans MS" panose="030F0702030302020204" pitchFamily="66" charset="0"/>
                <a:ea typeface="Calibri" panose="020F0502020204030204" pitchFamily="34" charset="0"/>
                <a:cs typeface="Arial" panose="020B0604020202020204" pitchFamily="34" charset="0"/>
              </a:rPr>
              <a:t> Uffizi, Firenze, 1386</a:t>
            </a:r>
            <a:r>
              <a:rPr lang="fr-FR" sz="1800" dirty="0">
                <a:effectLst/>
                <a:latin typeface="Calibri" panose="020F0502020204030204" pitchFamily="34" charset="0"/>
                <a:ea typeface="Calibri" panose="020F0502020204030204" pitchFamily="34" charset="0"/>
                <a:cs typeface="Times New Roman" panose="02020603050405020304" pitchFamily="18" charset="0"/>
              </a:rPr>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fr-FR" dirty="0"/>
          </a:p>
        </p:txBody>
      </p:sp>
      <p:pic>
        <p:nvPicPr>
          <p:cNvPr id="4" name="Espace réservé du contenu 3">
            <a:extLst>
              <a:ext uri="{FF2B5EF4-FFF2-40B4-BE49-F238E27FC236}">
                <a16:creationId xmlns:a16="http://schemas.microsoft.com/office/drawing/2014/main" xmlns="" id="{9D88F8C0-2105-4AAE-8925-427BB0B3700B}"/>
              </a:ext>
            </a:extLst>
          </p:cNvPr>
          <p:cNvPicPr>
            <a:picLocks noGrp="1" noChangeAspect="1"/>
          </p:cNvPicPr>
          <p:nvPr>
            <p:ph idx="1"/>
          </p:nvPr>
        </p:nvPicPr>
        <p:blipFill>
          <a:blip r:embed="rId2"/>
          <a:stretch>
            <a:fillRect/>
          </a:stretch>
        </p:blipFill>
        <p:spPr>
          <a:xfrm>
            <a:off x="5709660" y="589364"/>
            <a:ext cx="4115826" cy="5871820"/>
          </a:xfrm>
          <a:prstGeom prst="rect">
            <a:avLst/>
          </a:prstGeom>
        </p:spPr>
      </p:pic>
    </p:spTree>
    <p:extLst>
      <p:ext uri="{BB962C8B-B14F-4D97-AF65-F5344CB8AC3E}">
        <p14:creationId xmlns:p14="http://schemas.microsoft.com/office/powerpoint/2010/main" val="1903423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4AEDA3B-235E-463C-AD70-67CEEA93597E}"/>
              </a:ext>
            </a:extLst>
          </p:cNvPr>
          <p:cNvSpPr>
            <a:spLocks noGrp="1"/>
          </p:cNvSpPr>
          <p:nvPr>
            <p:ph type="title"/>
          </p:nvPr>
        </p:nvSpPr>
        <p:spPr>
          <a:xfrm>
            <a:off x="362309" y="5891842"/>
            <a:ext cx="7289321" cy="646979"/>
          </a:xfrm>
        </p:spPr>
        <p:txBody>
          <a:bodyPr>
            <a:normAutofit fontScale="90000"/>
          </a:bodyPr>
          <a:lstStyle/>
          <a:p>
            <a:r>
              <a:rPr lang="fr-FR" sz="1800" dirty="0">
                <a:effectLst/>
                <a:latin typeface="Comic Sans MS" panose="030F0702030302020204" pitchFamily="66" charset="0"/>
                <a:ea typeface="Calibri" panose="020F0502020204030204" pitchFamily="34" charset="0"/>
                <a:cs typeface="Arial" panose="020B0604020202020204" pitchFamily="34" charset="0"/>
              </a:rPr>
              <a:t>Donatello, Il </a:t>
            </a:r>
            <a:r>
              <a:rPr lang="fr-FR" sz="1800" i="1" dirty="0">
                <a:effectLst/>
                <a:latin typeface="Comic Sans MS" panose="030F0702030302020204" pitchFamily="66" charset="0"/>
                <a:ea typeface="Calibri" panose="020F0502020204030204" pitchFamily="34" charset="0"/>
                <a:cs typeface="Arial" panose="020B0604020202020204" pitchFamily="34" charset="0"/>
              </a:rPr>
              <a:t>David</a:t>
            </a:r>
            <a:r>
              <a:rPr lang="fr-FR" sz="1800" dirty="0">
                <a:effectLst/>
                <a:latin typeface="Comic Sans MS" panose="030F0702030302020204" pitchFamily="66" charset="0"/>
                <a:ea typeface="Calibri" panose="020F0502020204030204" pitchFamily="34" charset="0"/>
                <a:cs typeface="Arial" panose="020B0604020202020204" pitchFamily="34" charset="0"/>
              </a:rPr>
              <a:t>, </a:t>
            </a:r>
            <a:r>
              <a:rPr lang="fr-FR" sz="1800" dirty="0" err="1">
                <a:effectLst/>
                <a:latin typeface="Comic Sans MS" panose="030F0702030302020204" pitchFamily="66" charset="0"/>
                <a:ea typeface="Calibri" panose="020F0502020204030204" pitchFamily="34" charset="0"/>
                <a:cs typeface="Arial" panose="020B0604020202020204" pitchFamily="34" charset="0"/>
              </a:rPr>
              <a:t>Museo</a:t>
            </a:r>
            <a:r>
              <a:rPr lang="fr-FR" sz="1800" dirty="0">
                <a:effectLst/>
                <a:latin typeface="Comic Sans MS" panose="030F0702030302020204" pitchFamily="66" charset="0"/>
                <a:ea typeface="Calibri" panose="020F0502020204030204" pitchFamily="34" charset="0"/>
                <a:cs typeface="Arial" panose="020B0604020202020204" pitchFamily="34" charset="0"/>
              </a:rPr>
              <a:t> </a:t>
            </a:r>
            <a:r>
              <a:rPr lang="fr-FR" sz="1800" dirty="0" err="1">
                <a:effectLst/>
                <a:latin typeface="Comic Sans MS" panose="030F0702030302020204" pitchFamily="66" charset="0"/>
                <a:ea typeface="Calibri" panose="020F0502020204030204" pitchFamily="34" charset="0"/>
                <a:cs typeface="Arial" panose="020B0604020202020204" pitchFamily="34" charset="0"/>
              </a:rPr>
              <a:t>del</a:t>
            </a:r>
            <a:r>
              <a:rPr lang="fr-FR" sz="1800" dirty="0">
                <a:effectLst/>
                <a:latin typeface="Comic Sans MS" panose="030F0702030302020204" pitchFamily="66" charset="0"/>
                <a:ea typeface="Calibri" panose="020F0502020204030204" pitchFamily="34" charset="0"/>
                <a:cs typeface="Arial" panose="020B0604020202020204" pitchFamily="34" charset="0"/>
              </a:rPr>
              <a:t> Bargello, 1440</a:t>
            </a:r>
            <a:r>
              <a:rPr lang="fr-FR" sz="1800" dirty="0">
                <a:effectLst/>
                <a:latin typeface="Calibri" panose="020F0502020204030204" pitchFamily="34" charset="0"/>
                <a:ea typeface="Calibri" panose="020F0502020204030204" pitchFamily="34" charset="0"/>
                <a:cs typeface="Times New Roman" panose="02020603050405020304" pitchFamily="18" charset="0"/>
              </a:rPr>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fr-FR" dirty="0"/>
          </a:p>
        </p:txBody>
      </p:sp>
      <p:pic>
        <p:nvPicPr>
          <p:cNvPr id="4" name="Espace réservé du contenu 3">
            <a:extLst>
              <a:ext uri="{FF2B5EF4-FFF2-40B4-BE49-F238E27FC236}">
                <a16:creationId xmlns:a16="http://schemas.microsoft.com/office/drawing/2014/main" xmlns="" id="{999534EB-F1BC-4EBB-8EDC-8E49BCF52EDD}"/>
              </a:ext>
            </a:extLst>
          </p:cNvPr>
          <p:cNvPicPr>
            <a:picLocks noGrp="1" noChangeAspect="1"/>
          </p:cNvPicPr>
          <p:nvPr>
            <p:ph idx="1"/>
          </p:nvPr>
        </p:nvPicPr>
        <p:blipFill>
          <a:blip r:embed="rId2"/>
          <a:stretch>
            <a:fillRect/>
          </a:stretch>
        </p:blipFill>
        <p:spPr>
          <a:xfrm>
            <a:off x="6165011" y="454023"/>
            <a:ext cx="3612429" cy="5824263"/>
          </a:xfrm>
          <a:prstGeom prst="rect">
            <a:avLst/>
          </a:prstGeom>
        </p:spPr>
      </p:pic>
    </p:spTree>
    <p:extLst>
      <p:ext uri="{BB962C8B-B14F-4D97-AF65-F5344CB8AC3E}">
        <p14:creationId xmlns:p14="http://schemas.microsoft.com/office/powerpoint/2010/main" val="1139042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05E55E5-E05A-47F2-9F15-AED257422E08}"/>
              </a:ext>
            </a:extLst>
          </p:cNvPr>
          <p:cNvSpPr>
            <a:spLocks noGrp="1"/>
          </p:cNvSpPr>
          <p:nvPr>
            <p:ph type="title"/>
          </p:nvPr>
        </p:nvSpPr>
        <p:spPr>
          <a:solidFill>
            <a:srgbClr val="FF0000"/>
          </a:solidFill>
        </p:spPr>
        <p:txBody>
          <a:bodyPr/>
          <a:lstStyle/>
          <a:p>
            <a:pPr algn="ctr"/>
            <a:r>
              <a:rPr lang="fr-FR" b="1" i="1" dirty="0">
                <a:latin typeface="Elephant" panose="02020904090505020303" pitchFamily="18" charset="0"/>
              </a:rPr>
              <a:t>Botticelli</a:t>
            </a:r>
            <a:r>
              <a:rPr lang="fr-FR" b="1" i="1" dirty="0">
                <a:latin typeface="Comic Sans MS" panose="030F0702030302020204" pitchFamily="66" charset="0"/>
              </a:rPr>
              <a:t> </a:t>
            </a:r>
          </a:p>
        </p:txBody>
      </p:sp>
      <p:sp>
        <p:nvSpPr>
          <p:cNvPr id="3" name="Espace réservé du contenu 2">
            <a:extLst>
              <a:ext uri="{FF2B5EF4-FFF2-40B4-BE49-F238E27FC236}">
                <a16:creationId xmlns:a16="http://schemas.microsoft.com/office/drawing/2014/main" xmlns="" id="{047584BC-7934-4660-9060-750632CADC0D}"/>
              </a:ext>
            </a:extLst>
          </p:cNvPr>
          <p:cNvSpPr>
            <a:spLocks noGrp="1"/>
          </p:cNvSpPr>
          <p:nvPr>
            <p:ph sz="half" idx="1"/>
          </p:nvPr>
        </p:nvSpPr>
        <p:spPr/>
        <p:txBody>
          <a:bodyPr>
            <a:normAutofit fontScale="77500" lnSpcReduction="20000"/>
          </a:bodyPr>
          <a:lstStyle/>
          <a:p>
            <a:pPr algn="ctr">
              <a:lnSpc>
                <a:spcPct val="115000"/>
              </a:lnSpc>
              <a:spcAft>
                <a:spcPts val="1000"/>
              </a:spcAft>
            </a:pPr>
            <a:r>
              <a:rPr lang="fr-FR" sz="1800" b="1" u="sng" dirty="0">
                <a:effectLst/>
                <a:latin typeface="Comic Sans MS" panose="030F0702030302020204" pitchFamily="66" charset="0"/>
                <a:ea typeface="Calibri" panose="020F0502020204030204" pitchFamily="34" charset="0"/>
                <a:cs typeface="Arial" panose="020B0604020202020204" pitchFamily="34" charset="0"/>
              </a:rPr>
              <a:t>SANDRO BOTTICELLI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effectLst/>
                <a:latin typeface="Comic Sans MS" panose="030F0702030302020204" pitchFamily="66" charset="0"/>
                <a:ea typeface="Calibri" panose="020F0502020204030204" pitchFamily="34" charset="0"/>
                <a:cs typeface="Arial" panose="020B0604020202020204" pitchFamily="34" charset="0"/>
              </a:rPr>
              <a:t>Sandro Botticelli è </a:t>
            </a:r>
            <a:r>
              <a:rPr lang="fr-FR" sz="1800" dirty="0" err="1">
                <a:effectLst/>
                <a:latin typeface="Comic Sans MS" panose="030F0702030302020204" pitchFamily="66" charset="0"/>
                <a:ea typeface="Calibri" panose="020F0502020204030204" pitchFamily="34" charset="0"/>
                <a:cs typeface="Arial" panose="020B0604020202020204" pitchFamily="34" charset="0"/>
              </a:rPr>
              <a:t>nato</a:t>
            </a:r>
            <a:r>
              <a:rPr lang="fr-FR" sz="1800" dirty="0">
                <a:effectLst/>
                <a:latin typeface="Comic Sans MS" panose="030F0702030302020204" pitchFamily="66" charset="0"/>
                <a:ea typeface="Calibri" panose="020F0502020204030204" pitchFamily="34" charset="0"/>
                <a:cs typeface="Arial" panose="020B0604020202020204" pitchFamily="34" charset="0"/>
              </a:rPr>
              <a:t> </a:t>
            </a:r>
            <a:r>
              <a:rPr lang="fr-FR" sz="1800" dirty="0" err="1">
                <a:effectLst/>
                <a:latin typeface="Comic Sans MS" panose="030F0702030302020204" pitchFamily="66" charset="0"/>
                <a:ea typeface="Calibri" panose="020F0502020204030204" pitchFamily="34" charset="0"/>
                <a:cs typeface="Arial" panose="020B0604020202020204" pitchFamily="34" charset="0"/>
              </a:rPr>
              <a:t>nel</a:t>
            </a:r>
            <a:r>
              <a:rPr lang="fr-FR" sz="1800" dirty="0">
                <a:effectLst/>
                <a:latin typeface="Comic Sans MS" panose="030F0702030302020204" pitchFamily="66" charset="0"/>
                <a:ea typeface="Calibri" panose="020F0502020204030204" pitchFamily="34" charset="0"/>
                <a:cs typeface="Arial" panose="020B0604020202020204" pitchFamily="34" charset="0"/>
              </a:rPr>
              <a:t> 1445 </a:t>
            </a:r>
            <a:r>
              <a:rPr lang="fr-FR" sz="1800" dirty="0" err="1">
                <a:effectLst/>
                <a:latin typeface="Comic Sans MS" panose="030F0702030302020204" pitchFamily="66" charset="0"/>
                <a:ea typeface="Calibri" panose="020F0502020204030204" pitchFamily="34" charset="0"/>
                <a:cs typeface="Arial" panose="020B0604020202020204" pitchFamily="34" charset="0"/>
              </a:rPr>
              <a:t>ed</a:t>
            </a:r>
            <a:r>
              <a:rPr lang="fr-FR" sz="1800" dirty="0">
                <a:effectLst/>
                <a:latin typeface="Comic Sans MS" panose="030F0702030302020204" pitchFamily="66" charset="0"/>
                <a:ea typeface="Calibri" panose="020F0502020204030204" pitchFamily="34" charset="0"/>
                <a:cs typeface="Arial" panose="020B0604020202020204" pitchFamily="34" charset="0"/>
              </a:rPr>
              <a:t> è </a:t>
            </a:r>
            <a:r>
              <a:rPr lang="fr-FR" sz="1800" dirty="0" err="1">
                <a:effectLst/>
                <a:latin typeface="Comic Sans MS" panose="030F0702030302020204" pitchFamily="66" charset="0"/>
                <a:ea typeface="Calibri" panose="020F0502020204030204" pitchFamily="34" charset="0"/>
                <a:cs typeface="Arial" panose="020B0604020202020204" pitchFamily="34" charset="0"/>
              </a:rPr>
              <a:t>morto</a:t>
            </a:r>
            <a:r>
              <a:rPr lang="fr-FR" sz="1800" dirty="0">
                <a:effectLst/>
                <a:latin typeface="Comic Sans MS" panose="030F0702030302020204" pitchFamily="66" charset="0"/>
                <a:ea typeface="Calibri" panose="020F0502020204030204" pitchFamily="34" charset="0"/>
                <a:cs typeface="Arial" panose="020B0604020202020204" pitchFamily="34" charset="0"/>
              </a:rPr>
              <a:t> </a:t>
            </a:r>
            <a:r>
              <a:rPr lang="fr-FR" sz="1800" dirty="0" err="1">
                <a:effectLst/>
                <a:latin typeface="Comic Sans MS" panose="030F0702030302020204" pitchFamily="66" charset="0"/>
                <a:ea typeface="Calibri" panose="020F0502020204030204" pitchFamily="34" charset="0"/>
                <a:cs typeface="Arial" panose="020B0604020202020204" pitchFamily="34" charset="0"/>
              </a:rPr>
              <a:t>nel</a:t>
            </a:r>
            <a:r>
              <a:rPr lang="fr-FR" sz="1800" dirty="0">
                <a:effectLst/>
                <a:latin typeface="Comic Sans MS" panose="030F0702030302020204" pitchFamily="66" charset="0"/>
                <a:ea typeface="Calibri" panose="020F0502020204030204" pitchFamily="34" charset="0"/>
                <a:cs typeface="Arial" panose="020B0604020202020204" pitchFamily="34" charset="0"/>
              </a:rPr>
              <a:t> 1510. É </a:t>
            </a:r>
            <a:r>
              <a:rPr lang="fr-FR" sz="1800" dirty="0" err="1">
                <a:effectLst/>
                <a:latin typeface="Comic Sans MS" panose="030F0702030302020204" pitchFamily="66" charset="0"/>
                <a:ea typeface="Calibri" panose="020F0502020204030204" pitchFamily="34" charset="0"/>
                <a:cs typeface="Arial" panose="020B0604020202020204" pitchFamily="34" charset="0"/>
              </a:rPr>
              <a:t>stato</a:t>
            </a:r>
            <a:r>
              <a:rPr lang="fr-FR" sz="1800" dirty="0">
                <a:effectLst/>
                <a:latin typeface="Comic Sans MS" panose="030F0702030302020204" pitchFamily="66" charset="0"/>
                <a:ea typeface="Calibri" panose="020F0502020204030204" pitchFamily="34" charset="0"/>
                <a:cs typeface="Arial" panose="020B0604020202020204" pitchFamily="34" charset="0"/>
              </a:rPr>
              <a:t> un importante </a:t>
            </a:r>
            <a:r>
              <a:rPr lang="fr-FR" sz="1800" dirty="0" err="1">
                <a:effectLst/>
                <a:latin typeface="Comic Sans MS" panose="030F0702030302020204" pitchFamily="66" charset="0"/>
                <a:ea typeface="Calibri" panose="020F0502020204030204" pitchFamily="34" charset="0"/>
                <a:cs typeface="Arial" panose="020B0604020202020204" pitchFamily="34" charset="0"/>
              </a:rPr>
              <a:t>pittore</a:t>
            </a:r>
            <a:r>
              <a:rPr lang="fr-FR" sz="1800" dirty="0">
                <a:effectLst/>
                <a:latin typeface="Comic Sans MS" panose="030F0702030302020204" pitchFamily="66" charset="0"/>
                <a:ea typeface="Calibri" panose="020F0502020204030204" pitchFamily="34" charset="0"/>
                <a:cs typeface="Arial" panose="020B0604020202020204" pitchFamily="34" charset="0"/>
              </a:rPr>
              <a:t> </a:t>
            </a:r>
            <a:r>
              <a:rPr lang="fr-FR" sz="1800" dirty="0" err="1">
                <a:effectLst/>
                <a:latin typeface="Comic Sans MS" panose="030F0702030302020204" pitchFamily="66" charset="0"/>
                <a:ea typeface="Calibri" panose="020F0502020204030204" pitchFamily="34" charset="0"/>
                <a:cs typeface="Arial" panose="020B0604020202020204" pitchFamily="34" charset="0"/>
              </a:rPr>
              <a:t>del</a:t>
            </a:r>
            <a:r>
              <a:rPr lang="fr-FR" sz="1800" dirty="0">
                <a:effectLst/>
                <a:latin typeface="Comic Sans MS" panose="030F0702030302020204" pitchFamily="66" charset="0"/>
                <a:ea typeface="Calibri" panose="020F0502020204030204" pitchFamily="34" charset="0"/>
                <a:cs typeface="Arial" panose="020B0604020202020204" pitchFamily="34" charset="0"/>
              </a:rPr>
              <a:t> </a:t>
            </a:r>
            <a:r>
              <a:rPr lang="fr-FR" sz="1800" dirty="0" err="1">
                <a:effectLst/>
                <a:latin typeface="Comic Sans MS" panose="030F0702030302020204" pitchFamily="66" charset="0"/>
                <a:ea typeface="Calibri" panose="020F0502020204030204" pitchFamily="34" charset="0"/>
                <a:cs typeface="Arial" panose="020B0604020202020204" pitchFamily="34" charset="0"/>
              </a:rPr>
              <a:t>Rinascimento</a:t>
            </a:r>
            <a:r>
              <a:rPr lang="fr-FR" sz="1800" dirty="0">
                <a:effectLst/>
                <a:latin typeface="Comic Sans MS" panose="030F0702030302020204" pitchFamily="66" charset="0"/>
                <a:ea typeface="Calibri" panose="020F0502020204030204" pitchFamily="34" charset="0"/>
                <a:cs typeface="Arial" panose="020B0604020202020204" pitchFamily="34" charset="0"/>
              </a:rPr>
              <a:t>. E ha </a:t>
            </a:r>
            <a:r>
              <a:rPr lang="fr-FR" sz="1800" dirty="0" err="1">
                <a:effectLst/>
                <a:latin typeface="Comic Sans MS" panose="030F0702030302020204" pitchFamily="66" charset="0"/>
                <a:ea typeface="Calibri" panose="020F0502020204030204" pitchFamily="34" charset="0"/>
                <a:cs typeface="Arial" panose="020B0604020202020204" pitchFamily="34" charset="0"/>
              </a:rPr>
              <a:t>vissuto</a:t>
            </a:r>
            <a:r>
              <a:rPr lang="fr-FR" sz="1800" dirty="0">
                <a:effectLst/>
                <a:latin typeface="Comic Sans MS" panose="030F0702030302020204" pitchFamily="66" charset="0"/>
                <a:ea typeface="Calibri" panose="020F0502020204030204" pitchFamily="34" charset="0"/>
                <a:cs typeface="Arial" panose="020B0604020202020204" pitchFamily="34" charset="0"/>
              </a:rPr>
              <a:t> a Firenze, Roma, Pisa e </a:t>
            </a:r>
            <a:r>
              <a:rPr lang="fr-FR" sz="1800" dirty="0" err="1">
                <a:effectLst/>
                <a:latin typeface="Comic Sans MS" panose="030F0702030302020204" pitchFamily="66" charset="0"/>
                <a:ea typeface="Calibri" panose="020F0502020204030204" pitchFamily="34" charset="0"/>
                <a:cs typeface="Arial" panose="020B0604020202020204" pitchFamily="34" charset="0"/>
              </a:rPr>
              <a:t>Mantova</a:t>
            </a:r>
            <a:r>
              <a:rPr lang="fr-FR" sz="1800" dirty="0">
                <a:effectLst/>
                <a:latin typeface="Comic Sans MS" panose="030F0702030302020204" pitchFamily="66"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fr-FR" sz="1800" b="1" u="sng" dirty="0">
                <a:solidFill>
                  <a:srgbClr val="202122"/>
                </a:solidFill>
                <a:effectLst/>
                <a:latin typeface="Comic Sans MS" panose="030F0702030302020204" pitchFamily="66" charset="0"/>
                <a:ea typeface="Calibri" panose="020F0502020204030204" pitchFamily="34" charset="0"/>
                <a:cs typeface="Times New Roman" panose="02020603050405020304" pitchFamily="18" charset="0"/>
              </a:rPr>
              <a:t>LA NASCITA DI VENERE: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La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Nascita</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di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Venere</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è un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dipinto</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realizzato</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nel</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a:t>
            </a:r>
            <a:r>
              <a:rPr lang="fr-FR" sz="1800" u="none" strike="noStrike" dirty="0">
                <a:solidFill>
                  <a:srgbClr val="0000FF"/>
                </a:solidFill>
                <a:effectLst/>
                <a:latin typeface="Comic Sans MS" panose="030F0702030302020204" pitchFamily="66" charset="0"/>
                <a:ea typeface="Calibri" panose="020F0502020204030204" pitchFamily="34" charset="0"/>
                <a:cs typeface="Arial" panose="020B0604020202020204" pitchFamily="34" charset="0"/>
                <a:hlinkClick r:id="rId4" tooltip="1485"/>
              </a:rPr>
              <a:t>1485</a:t>
            </a:r>
            <a:r>
              <a:rPr lang="fr-FR" sz="1800" dirty="0">
                <a:effectLst/>
                <a:latin typeface="Comic Sans MS" panose="030F0702030302020204" pitchFamily="66" charset="0"/>
                <a:ea typeface="Calibri" panose="020F0502020204030204" pitchFamily="34" charset="0"/>
                <a:cs typeface="Arial" panose="020B0604020202020204" pitchFamily="34" charset="0"/>
              </a:rPr>
              <a:t> </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per la villa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Medicea</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di Castello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situata</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a Firenze.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L’opera</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d’arte</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è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attualmente</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conservata</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nella</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Galleria</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degli</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Uffizi a Firenze. La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Venere</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è da sempre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considerata</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l’idea</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perfetta</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di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bellezza</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femminile</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nell’arte</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perché le sue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proporzioni</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sono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considerate</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perfette</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Il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disegno</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è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armonico</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e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delicato</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le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linee</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sono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elegantissime.La</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donna é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rappresentata</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su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una</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conchiglia</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contenu 3">
            <a:extLst>
              <a:ext uri="{FF2B5EF4-FFF2-40B4-BE49-F238E27FC236}">
                <a16:creationId xmlns:a16="http://schemas.microsoft.com/office/drawing/2014/main" xmlns="" id="{D814F990-6629-4273-8F6A-E9B667C5C5D6}"/>
              </a:ext>
            </a:extLst>
          </p:cNvPr>
          <p:cNvSpPr>
            <a:spLocks noGrp="1"/>
          </p:cNvSpPr>
          <p:nvPr>
            <p:ph sz="half" idx="2"/>
          </p:nvPr>
        </p:nvSpPr>
        <p:spPr/>
        <p:txBody>
          <a:bodyPr>
            <a:normAutofit fontScale="77500" lnSpcReduction="20000"/>
          </a:bodyPr>
          <a:lstStyle/>
          <a:p>
            <a:pPr algn="ctr">
              <a:lnSpc>
                <a:spcPct val="115000"/>
              </a:lnSpc>
              <a:spcAft>
                <a:spcPts val="1000"/>
              </a:spcAft>
            </a:pPr>
            <a:r>
              <a:rPr lang="fr-FR" sz="1800" b="1" u="sng"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SANDRO BOTTICELLI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Sandro Botticelli est né en 1445 et est mort en 1510. Il a été un peintre important de la Renaissance. Il a vécu à Florence, Rome, Pise et Mantoue.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fr-FR" sz="1800" b="1" u="sng"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LA NAISSANCE DE VÉNUS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La naissance de vénus est une peinture, réalisée en 1485 pour le château de la « Villa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Medicea</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 située à Florence. L’œuvre d’art est actuellement conservée à la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Gallerie</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des Offices à Florence. Vénus est simplement considérée comme l’idéal de beauté féminin en art parce que ses proportions sont considérées comme parfaites. Le design est harmonieux et délicat, les traits sont élégants. La femme est représentée sur un coquillage.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5" name="Rectangle 4"/>
          <p:cNvSpPr/>
          <p:nvPr/>
        </p:nvSpPr>
        <p:spPr>
          <a:xfrm>
            <a:off x="5379537" y="6176963"/>
            <a:ext cx="5735780" cy="369332"/>
          </a:xfrm>
          <a:prstGeom prst="rect">
            <a:avLst/>
          </a:prstGeom>
          <a:ln>
            <a:noFill/>
          </a:ln>
        </p:spPr>
        <p:txBody>
          <a:bodyPr wrap="square">
            <a:spAutoFit/>
          </a:bodyPr>
          <a:lstStyle/>
          <a:p>
            <a:r>
              <a:rPr lang="fr-FR" b="1" i="1" dirty="0"/>
              <a:t>Cliquer sur bouton pour écouter la description de </a:t>
            </a:r>
            <a:r>
              <a:rPr lang="fr-FR" b="1" i="1" dirty="0" smtClean="0"/>
              <a:t>l’artiste</a:t>
            </a:r>
            <a:endParaRPr lang="fr-FR" b="1" i="1" dirty="0"/>
          </a:p>
        </p:txBody>
      </p:sp>
      <p:sp>
        <p:nvSpPr>
          <p:cNvPr id="6" name="Rectangle 5"/>
          <p:cNvSpPr/>
          <p:nvPr/>
        </p:nvSpPr>
        <p:spPr>
          <a:xfrm>
            <a:off x="4297589" y="6111793"/>
            <a:ext cx="6964076" cy="648395"/>
          </a:xfrm>
          <a:prstGeom prst="rect">
            <a:avLst/>
          </a:prstGeom>
          <a:noFill/>
          <a:ln w="603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Voix_003[1] (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35988" y="6131632"/>
            <a:ext cx="623746" cy="623746"/>
          </a:xfrm>
          <a:prstGeom prst="rect">
            <a:avLst/>
          </a:prstGeom>
        </p:spPr>
      </p:pic>
    </p:spTree>
    <p:extLst>
      <p:ext uri="{BB962C8B-B14F-4D97-AF65-F5344CB8AC3E}">
        <p14:creationId xmlns:p14="http://schemas.microsoft.com/office/powerpoint/2010/main" val="168939431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5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6B98935-D9A8-4DE8-860F-B0093D77851F}"/>
              </a:ext>
            </a:extLst>
          </p:cNvPr>
          <p:cNvSpPr>
            <a:spLocks noGrp="1"/>
          </p:cNvSpPr>
          <p:nvPr>
            <p:ph type="title"/>
          </p:nvPr>
        </p:nvSpPr>
        <p:spPr>
          <a:xfrm>
            <a:off x="2234242" y="5986732"/>
            <a:ext cx="6763109" cy="707365"/>
          </a:xfrm>
        </p:spPr>
        <p:txBody>
          <a:bodyPr>
            <a:normAutofit fontScale="90000"/>
          </a:bodyPr>
          <a:lstStyle/>
          <a:p>
            <a:pPr algn="ct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Botticelli, </a:t>
            </a:r>
            <a:r>
              <a:rPr lang="fr-FR" sz="1800" i="1"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Autoritratto</a:t>
            </a:r>
            <a:r>
              <a:rPr lang="fr-FR" sz="1800" i="1"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Galleria</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a:t>
            </a:r>
            <a:r>
              <a:rPr lang="fr-FR" sz="1800" dirty="0" err="1">
                <a:solidFill>
                  <a:srgbClr val="202122"/>
                </a:solidFill>
                <a:effectLst/>
                <a:latin typeface="Comic Sans MS" panose="030F0702030302020204" pitchFamily="66" charset="0"/>
                <a:ea typeface="Calibri" panose="020F0502020204030204" pitchFamily="34" charset="0"/>
                <a:cs typeface="Arial" panose="020B0604020202020204" pitchFamily="34" charset="0"/>
              </a:rPr>
              <a:t>degli</a:t>
            </a:r>
            <a:r>
              <a:rPr lang="fr-FR" sz="1800" dirty="0">
                <a:solidFill>
                  <a:srgbClr val="202122"/>
                </a:solidFill>
                <a:effectLst/>
                <a:latin typeface="Comic Sans MS" panose="030F0702030302020204" pitchFamily="66" charset="0"/>
                <a:ea typeface="Calibri" panose="020F0502020204030204" pitchFamily="34" charset="0"/>
                <a:cs typeface="Arial" panose="020B0604020202020204" pitchFamily="34" charset="0"/>
              </a:rPr>
              <a:t> Uffizi, Firenze, 1475</a:t>
            </a:r>
            <a:r>
              <a:rPr lang="fr-FR" sz="1800" dirty="0">
                <a:effectLst/>
                <a:latin typeface="Calibri" panose="020F0502020204030204" pitchFamily="34" charset="0"/>
                <a:ea typeface="Calibri" panose="020F0502020204030204" pitchFamily="34" charset="0"/>
                <a:cs typeface="Times New Roman" panose="02020603050405020304" pitchFamily="18" charset="0"/>
              </a:rPr>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fr-FR" dirty="0"/>
          </a:p>
        </p:txBody>
      </p:sp>
      <p:pic>
        <p:nvPicPr>
          <p:cNvPr id="4" name="Espace réservé du contenu 3">
            <a:extLst>
              <a:ext uri="{FF2B5EF4-FFF2-40B4-BE49-F238E27FC236}">
                <a16:creationId xmlns:a16="http://schemas.microsoft.com/office/drawing/2014/main" xmlns="" id="{9970514E-05C5-4CA8-96B3-B5D1694BD9B5}"/>
              </a:ext>
            </a:extLst>
          </p:cNvPr>
          <p:cNvPicPr>
            <a:picLocks noGrp="1" noChangeAspect="1"/>
          </p:cNvPicPr>
          <p:nvPr>
            <p:ph idx="1"/>
          </p:nvPr>
        </p:nvPicPr>
        <p:blipFill>
          <a:blip r:embed="rId2"/>
          <a:stretch>
            <a:fillRect/>
          </a:stretch>
        </p:blipFill>
        <p:spPr>
          <a:xfrm>
            <a:off x="3198303" y="163903"/>
            <a:ext cx="5216544" cy="5613915"/>
          </a:xfrm>
          <a:prstGeom prst="rect">
            <a:avLst/>
          </a:prstGeom>
        </p:spPr>
      </p:pic>
    </p:spTree>
    <p:extLst>
      <p:ext uri="{BB962C8B-B14F-4D97-AF65-F5344CB8AC3E}">
        <p14:creationId xmlns:p14="http://schemas.microsoft.com/office/powerpoint/2010/main" val="108968003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TM03457491[[fn=Métropolitain]]</Template>
  <TotalTime>111</TotalTime>
  <Words>660</Words>
  <Application>Microsoft Macintosh PowerPoint</Application>
  <PresentationFormat>Personnalisé</PresentationFormat>
  <Paragraphs>55</Paragraphs>
  <Slides>16</Slides>
  <Notes>0</Notes>
  <HiddenSlides>0</HiddenSlides>
  <MMClips>6</MMClips>
  <ScaleCrop>false</ScaleCrop>
  <HeadingPairs>
    <vt:vector size="4" baseType="variant">
      <vt:variant>
        <vt:lpstr>Thème</vt:lpstr>
      </vt:variant>
      <vt:variant>
        <vt:i4>1</vt:i4>
      </vt:variant>
      <vt:variant>
        <vt:lpstr>Titres des diapositives</vt:lpstr>
      </vt:variant>
      <vt:variant>
        <vt:i4>16</vt:i4>
      </vt:variant>
    </vt:vector>
  </HeadingPairs>
  <TitlesOfParts>
    <vt:vector size="17" baseType="lpstr">
      <vt:lpstr>Thème Office</vt:lpstr>
      <vt:lpstr>Semaine des Langues </vt:lpstr>
      <vt:lpstr>MICHELANGELO </vt:lpstr>
      <vt:lpstr>Daniele da Volterra, Ritratto di Michelangelo ,  Metropolitan Museum of Art , 1544  </vt:lpstr>
      <vt:lpstr>Michelangelo, La creazione de Adamo,  1508-1512, Cappella Sistina, Roma </vt:lpstr>
      <vt:lpstr>Donatello </vt:lpstr>
      <vt:lpstr>Donatello, Piazzale degli Uffizi, Firenze, 1386 </vt:lpstr>
      <vt:lpstr>Donatello, Il David, Museo del Bargello, 1440 </vt:lpstr>
      <vt:lpstr>Botticelli </vt:lpstr>
      <vt:lpstr>Botticelli, Autoritratto, Galleria degli Uffizi, Firenze, 1475 </vt:lpstr>
      <vt:lpstr> Botticelli, La Nascita di Venere, Galleria degli Uffizi, Firenze, 1485</vt:lpstr>
      <vt:lpstr>Leonardo Da Vinci </vt:lpstr>
      <vt:lpstr>Leonardo, Torino, Biblioteca Reale, 1510-1515 </vt:lpstr>
      <vt:lpstr>Leonardo da Vinci, L’ultima Cena, Santa Maria delle Grazie, Milano,1494-1498 </vt:lpstr>
      <vt:lpstr>Caravaggio </vt:lpstr>
      <vt:lpstr>Ottavio Leoni, Le Caravage, Florence bibliothèque Marucelliana, vers 1621 </vt:lpstr>
      <vt:lpstr>Le Caravage, Saint Matthieu et l’Ange, Rome, église de Saint Louis des Français, vers 1602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Semaine des Langues</dc:title>
  <dc:creator>CHIARA PADULA</dc:creator>
  <cp:lastModifiedBy>letellier nicolas</cp:lastModifiedBy>
  <cp:revision>13</cp:revision>
  <dcterms:created xsi:type="dcterms:W3CDTF">2021-01-22T18:17:49Z</dcterms:created>
  <dcterms:modified xsi:type="dcterms:W3CDTF">2021-01-28T20:10:54Z</dcterms:modified>
</cp:coreProperties>
</file>